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 orient="horz"/>
        <p:guide pos="3792" orient="horz"/>
        <p:guide pos="959"/>
        <p:guide pos="671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8" name="Google Shape;11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9" name="Google Shape;189;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5" name="Google Shape;195;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03" name="Google Shape;203;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09" name="Google Shape;209;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16" name="Google Shape;216;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24" name="Google Shape;224;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30" name="Google Shape;230;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36" name="Google Shape;236;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2" name="Google Shape;242;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8" name="Google Shape;248;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5" name="Google Shape;125;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4" name="Google Shape;254;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60" name="Google Shape;260;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66" name="Google Shape;266;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72" name="Google Shape;272;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78" name="Google Shape;278;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84" name="Google Shape;284;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90" name="Google Shape;290;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96" name="Google Shape;296;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02" name="Google Shape;302;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09" name="Google Shape;309;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2" name="Google Shape;132;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17" name="Google Shape;317;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25" name="Google Shape;325;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2" name="Google Shape;332;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9" name="Google Shape;339;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46" name="Google Shape;346;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53" name="Google Shape;353;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0" name="Google Shape;360;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7" name="Google Shape;367;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74" name="Google Shape;374;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81" name="Google Shape;381;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9" name="Google Shape;139;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88" name="Google Shape;388;p4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5" name="Google Shape;395;p4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01" name="Google Shape;401;p4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10" name="Google Shape;410;p4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17" name="Google Shape;417;p4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25" name="Google Shape;425;p4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32" name="Google Shape;432;p4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39" name="Google Shape;439;p4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46" name="Google Shape;446;p4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53" name="Google Shape;453;p4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7" name="Google Shape;147;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61" name="Google Shape;461;p5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68" name="Google Shape;468;p5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75" name="Google Shape;475;p5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83" name="Google Shape;483;p5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91" name="Google Shape;491;p5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99" name="Google Shape;499;p5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07" name="Google Shape;507;p5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14" name="Google Shape;514;p5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21" name="Google Shape;521;p5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29" name="Google Shape;529;p5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7" name="Google Shape;157;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36" name="Google Shape;536;p6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43" name="Google Shape;543;p6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4" name="Google Shape;164;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5" name="Google Shape;175;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3" name="Google Shape;183;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5" name="Shape 25"/>
        <p:cNvGrpSpPr/>
        <p:nvPr/>
      </p:nvGrpSpPr>
      <p:grpSpPr>
        <a:xfrm>
          <a:off x="0" y="0"/>
          <a:ext cx="0" cy="0"/>
          <a:chOff x="0" y="0"/>
          <a:chExt cx="0" cy="0"/>
        </a:xfrm>
      </p:grpSpPr>
      <p:sp>
        <p:nvSpPr>
          <p:cNvPr id="26" name="Google Shape;26;p2"/>
          <p:cNvSpPr/>
          <p:nvPr/>
        </p:nvSpPr>
        <p:spPr>
          <a:xfrm>
            <a:off x="1141413" y="1600200"/>
            <a:ext cx="11047412" cy="3276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7" name="Google Shape;27;p2"/>
          <p:cNvGrpSpPr/>
          <p:nvPr/>
        </p:nvGrpSpPr>
        <p:grpSpPr>
          <a:xfrm>
            <a:off x="1279" y="0"/>
            <a:ext cx="12188952" cy="429768"/>
            <a:chOff x="1279" y="0"/>
            <a:chExt cx="12188952" cy="429768"/>
          </a:xfrm>
        </p:grpSpPr>
        <p:sp>
          <p:nvSpPr>
            <p:cNvPr id="28" name="Google Shape;28;p2"/>
            <p:cNvSpPr/>
            <p:nvPr/>
          </p:nvSpPr>
          <p:spPr>
            <a:xfrm>
              <a:off x="1279" y="0"/>
              <a:ext cx="12188952" cy="228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 name="Google Shape;29;p2"/>
            <p:cNvSpPr/>
            <p:nvPr/>
          </p:nvSpPr>
          <p:spPr>
            <a:xfrm>
              <a:off x="1279" y="228600"/>
              <a:ext cx="12188952" cy="20116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 name="Google Shape;30;p2"/>
            <p:cNvSpPr/>
            <p:nvPr/>
          </p:nvSpPr>
          <p:spPr>
            <a:xfrm>
              <a:off x="1279" y="306324"/>
              <a:ext cx="12188952" cy="45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1" name="Google Shape;31;p2"/>
          <p:cNvGrpSpPr/>
          <p:nvPr/>
        </p:nvGrpSpPr>
        <p:grpSpPr>
          <a:xfrm>
            <a:off x="0" y="6080760"/>
            <a:ext cx="12190231" cy="777240"/>
            <a:chOff x="0" y="6080760"/>
            <a:chExt cx="12190231" cy="777240"/>
          </a:xfrm>
        </p:grpSpPr>
        <p:sp>
          <p:nvSpPr>
            <p:cNvPr id="32" name="Google Shape;32;p2"/>
            <p:cNvSpPr/>
            <p:nvPr/>
          </p:nvSpPr>
          <p:spPr>
            <a:xfrm>
              <a:off x="0" y="6217920"/>
              <a:ext cx="12188825" cy="640080"/>
            </a:xfrm>
            <a:prstGeom prst="rect">
              <a:avLst/>
            </a:prstGeom>
            <a:blipFill rotWithShape="1">
              <a:blip r:embed="rId2">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 name="Google Shape;33;p2"/>
            <p:cNvSpPr/>
            <p:nvPr/>
          </p:nvSpPr>
          <p:spPr>
            <a:xfrm>
              <a:off x="1279" y="6080760"/>
              <a:ext cx="12188952" cy="9721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 name="Google Shape;34;p2"/>
            <p:cNvSpPr/>
            <p:nvPr/>
          </p:nvSpPr>
          <p:spPr>
            <a:xfrm>
              <a:off x="1279" y="6172200"/>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5" name="Google Shape;35;p2"/>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2"/>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38" name="Google Shape;38;p2"/>
          <p:cNvSpPr txBox="1"/>
          <p:nvPr>
            <p:ph idx="1" type="subTitle"/>
          </p:nvPr>
        </p:nvSpPr>
        <p:spPr>
          <a:xfrm>
            <a:off x="1522413" y="5029200"/>
            <a:ext cx="8229598" cy="838200"/>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1"/>
              </a:buClr>
              <a:buSzPts val="1920"/>
              <a:buFont typeface="Noto Sans Symbols"/>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1000"/>
              </a:spcBef>
              <a:spcAft>
                <a:spcPts val="0"/>
              </a:spcAft>
              <a:buClr>
                <a:schemeClr val="dk1"/>
              </a:buClr>
              <a:buSzPts val="2000"/>
              <a:buFont typeface="Arial"/>
              <a:buNone/>
              <a:defRPr b="0" i="0" sz="2000" u="none" cap="none" strike="noStrike">
                <a:solidFill>
                  <a:srgbClr val="888888"/>
                </a:solidFill>
                <a:latin typeface="Calibri"/>
                <a:ea typeface="Calibri"/>
                <a:cs typeface="Calibri"/>
                <a:sym typeface="Calibri"/>
              </a:defRPr>
            </a:lvl2pPr>
            <a:lvl3pPr lvl="2" marR="0" rtl="0" algn="ctr">
              <a:lnSpc>
                <a:spcPct val="90000"/>
              </a:lnSpc>
              <a:spcBef>
                <a:spcPts val="800"/>
              </a:spcBef>
              <a:spcAft>
                <a:spcPts val="0"/>
              </a:spcAft>
              <a:buClr>
                <a:schemeClr val="dk1"/>
              </a:buClr>
              <a:buSzPts val="1440"/>
              <a:buFont typeface="Noto Sans Symbols"/>
              <a:buNone/>
              <a:defRPr b="0" i="0" sz="1800" u="none" cap="none" strike="noStrike">
                <a:solidFill>
                  <a:srgbClr val="888888"/>
                </a:solidFill>
                <a:latin typeface="Calibri"/>
                <a:ea typeface="Calibri"/>
                <a:cs typeface="Calibri"/>
                <a:sym typeface="Calibri"/>
              </a:defRPr>
            </a:lvl3pPr>
            <a:lvl4pPr lvl="3" marR="0" rtl="0" algn="ctr">
              <a:lnSpc>
                <a:spcPct val="90000"/>
              </a:lnSpc>
              <a:spcBef>
                <a:spcPts val="800"/>
              </a:spcBef>
              <a:spcAft>
                <a:spcPts val="0"/>
              </a:spcAft>
              <a:buClr>
                <a:schemeClr val="dk1"/>
              </a:buClr>
              <a:buSzPts val="1600"/>
              <a:buFont typeface="Arial"/>
              <a:buNone/>
              <a:defRPr b="0" i="0" sz="1600" u="none" cap="none" strike="noStrike">
                <a:solidFill>
                  <a:srgbClr val="888888"/>
                </a:solidFill>
                <a:latin typeface="Calibri"/>
                <a:ea typeface="Calibri"/>
                <a:cs typeface="Calibri"/>
                <a:sym typeface="Calibri"/>
              </a:defRPr>
            </a:lvl4pPr>
            <a:lvl5pPr lvl="4" marR="0" rtl="0" algn="ctr">
              <a:lnSpc>
                <a:spcPct val="90000"/>
              </a:lnSpc>
              <a:spcBef>
                <a:spcPts val="800"/>
              </a:spcBef>
              <a:spcAft>
                <a:spcPts val="0"/>
              </a:spcAft>
              <a:buClr>
                <a:schemeClr val="dk1"/>
              </a:buClr>
              <a:buSzPts val="1280"/>
              <a:buFont typeface="Noto Sans Symbols"/>
              <a:buNone/>
              <a:defRPr b="0" i="0" sz="1600" u="none" cap="none" strike="noStrike">
                <a:solidFill>
                  <a:srgbClr val="888888"/>
                </a:solidFill>
                <a:latin typeface="Calibri"/>
                <a:ea typeface="Calibri"/>
                <a:cs typeface="Calibri"/>
                <a:sym typeface="Calibri"/>
              </a:defRPr>
            </a:lvl5pPr>
            <a:lvl6pPr lvl="5" marR="0" rtl="0" algn="ctr">
              <a:lnSpc>
                <a:spcPct val="90000"/>
              </a:lnSpc>
              <a:spcBef>
                <a:spcPts val="800"/>
              </a:spcBef>
              <a:spcAft>
                <a:spcPts val="0"/>
              </a:spcAft>
              <a:buClr>
                <a:schemeClr val="dk1"/>
              </a:buClr>
              <a:buSzPts val="1600"/>
              <a:buFont typeface="Arial"/>
              <a:buNone/>
              <a:defRPr b="0" i="0" sz="1600" u="none" cap="none" strike="noStrike">
                <a:solidFill>
                  <a:srgbClr val="888888"/>
                </a:solidFill>
                <a:latin typeface="Calibri"/>
                <a:ea typeface="Calibri"/>
                <a:cs typeface="Calibri"/>
                <a:sym typeface="Calibri"/>
              </a:defRPr>
            </a:lvl6pPr>
            <a:lvl7pPr lvl="6" marR="0" rtl="0" algn="ctr">
              <a:lnSpc>
                <a:spcPct val="90000"/>
              </a:lnSpc>
              <a:spcBef>
                <a:spcPts val="800"/>
              </a:spcBef>
              <a:spcAft>
                <a:spcPts val="0"/>
              </a:spcAft>
              <a:buClr>
                <a:schemeClr val="dk1"/>
              </a:buClr>
              <a:buSzPts val="1280"/>
              <a:buFont typeface="Noto Sans Symbols"/>
              <a:buNone/>
              <a:defRPr b="0" i="0" sz="1600" u="none" cap="none" strike="noStrike">
                <a:solidFill>
                  <a:srgbClr val="888888"/>
                </a:solidFill>
                <a:latin typeface="Calibri"/>
                <a:ea typeface="Calibri"/>
                <a:cs typeface="Calibri"/>
                <a:sym typeface="Calibri"/>
              </a:defRPr>
            </a:lvl7pPr>
            <a:lvl8pPr lvl="7" marR="0" rtl="0" algn="ctr">
              <a:lnSpc>
                <a:spcPct val="90000"/>
              </a:lnSpc>
              <a:spcBef>
                <a:spcPts val="800"/>
              </a:spcBef>
              <a:spcAft>
                <a:spcPts val="0"/>
              </a:spcAft>
              <a:buClr>
                <a:schemeClr val="dk1"/>
              </a:buClr>
              <a:buSzPts val="1600"/>
              <a:buFont typeface="Arial"/>
              <a:buNone/>
              <a:defRPr b="0" i="0" sz="1600" u="none" cap="none" strike="noStrike">
                <a:solidFill>
                  <a:srgbClr val="888888"/>
                </a:solidFill>
                <a:latin typeface="Calibri"/>
                <a:ea typeface="Calibri"/>
                <a:cs typeface="Calibri"/>
                <a:sym typeface="Calibri"/>
              </a:defRPr>
            </a:lvl8pPr>
            <a:lvl9pPr lvl="8" marR="0" rtl="0" algn="ctr">
              <a:lnSpc>
                <a:spcPct val="90000"/>
              </a:lnSpc>
              <a:spcBef>
                <a:spcPts val="800"/>
              </a:spcBef>
              <a:spcAft>
                <a:spcPts val="0"/>
              </a:spcAft>
              <a:buClr>
                <a:schemeClr val="dk1"/>
              </a:buClr>
              <a:buSzPts val="1280"/>
              <a:buFont typeface="Noto Sans Symbols"/>
              <a:buNone/>
              <a:defRPr b="0" i="0" sz="1600" u="none" cap="none" strike="noStrike">
                <a:solidFill>
                  <a:srgbClr val="888888"/>
                </a:solidFill>
                <a:latin typeface="Calibri"/>
                <a:ea typeface="Calibri"/>
                <a:cs typeface="Calibri"/>
                <a:sym typeface="Calibri"/>
              </a:defRPr>
            </a:lvl9pPr>
          </a:lstStyle>
          <a:p/>
        </p:txBody>
      </p:sp>
      <p:sp>
        <p:nvSpPr>
          <p:cNvPr id="39" name="Google Shape;39;p2"/>
          <p:cNvSpPr txBox="1"/>
          <p:nvPr>
            <p:ph type="ctrTitle"/>
          </p:nvPr>
        </p:nvSpPr>
        <p:spPr>
          <a:xfrm>
            <a:off x="1522414" y="1905000"/>
            <a:ext cx="9143998" cy="2667000"/>
          </a:xfrm>
          <a:prstGeom prst="rect">
            <a:avLst/>
          </a:prstGeom>
          <a:noFill/>
          <a:ln>
            <a:noFill/>
          </a:ln>
        </p:spPr>
        <p:txBody>
          <a:bodyPr anchorCtr="0" anchor="b" bIns="45700" lIns="91425" spcFirstLastPara="1" rIns="91425" wrap="square" tIns="45700"/>
          <a:lstStyle>
            <a:lvl1pPr lvl="0" marR="0" rtl="0" algn="l">
              <a:lnSpc>
                <a:spcPct val="8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7" name="Shape 97"/>
        <p:cNvGrpSpPr/>
        <p:nvPr/>
      </p:nvGrpSpPr>
      <p:grpSpPr>
        <a:xfrm>
          <a:off x="0" y="0"/>
          <a:ext cx="0" cy="0"/>
          <a:chOff x="0" y="0"/>
          <a:chExt cx="0" cy="0"/>
        </a:xfrm>
      </p:grpSpPr>
      <p:sp>
        <p:nvSpPr>
          <p:cNvPr id="98" name="Google Shape;98;p11"/>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1"/>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101" name="Google Shape;101;p11"/>
          <p:cNvSpPr txBox="1"/>
          <p:nvPr>
            <p:ph idx="1" type="body"/>
          </p:nvPr>
        </p:nvSpPr>
        <p:spPr>
          <a:xfrm rot="5400000">
            <a:off x="4245913" y="-818037"/>
            <a:ext cx="3697465" cy="9143538"/>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02" name="Google Shape;102;p1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3" name="Shape 103"/>
        <p:cNvGrpSpPr/>
        <p:nvPr/>
      </p:nvGrpSpPr>
      <p:grpSpPr>
        <a:xfrm>
          <a:off x="0" y="0"/>
          <a:ext cx="0" cy="0"/>
          <a:chOff x="0" y="0"/>
          <a:chExt cx="0" cy="0"/>
        </a:xfrm>
      </p:grpSpPr>
      <p:sp>
        <p:nvSpPr>
          <p:cNvPr id="104" name="Google Shape;104;p12"/>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2"/>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107" name="Google Shape;107;p12"/>
          <p:cNvSpPr txBox="1"/>
          <p:nvPr>
            <p:ph idx="1" type="body"/>
          </p:nvPr>
        </p:nvSpPr>
        <p:spPr>
          <a:xfrm rot="5400000">
            <a:off x="2665412" y="-533399"/>
            <a:ext cx="5410200" cy="7696198"/>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08" name="Google Shape;108;p12"/>
          <p:cNvSpPr txBox="1"/>
          <p:nvPr>
            <p:ph type="title"/>
          </p:nvPr>
        </p:nvSpPr>
        <p:spPr>
          <a:xfrm rot="5400000">
            <a:off x="7360907" y="2743200"/>
            <a:ext cx="5410200" cy="1143001"/>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09" name="Shape 109"/>
        <p:cNvGrpSpPr/>
        <p:nvPr/>
      </p:nvGrpSpPr>
      <p:grpSpPr>
        <a:xfrm>
          <a:off x="0" y="0"/>
          <a:ext cx="0" cy="0"/>
          <a:chOff x="0" y="0"/>
          <a:chExt cx="0" cy="0"/>
        </a:xfrm>
      </p:grpSpPr>
      <p:sp>
        <p:nvSpPr>
          <p:cNvPr id="110" name="Google Shape;110;p13"/>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 name="Google Shape;111;p13"/>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13"/>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113" name="Google Shape;113;p13"/>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14" name="Google Shape;114;p1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0" name="Shape 40"/>
        <p:cNvGrpSpPr/>
        <p:nvPr/>
      </p:nvGrpSpPr>
      <p:grpSpPr>
        <a:xfrm>
          <a:off x="0" y="0"/>
          <a:ext cx="0" cy="0"/>
          <a:chOff x="0" y="0"/>
          <a:chExt cx="0" cy="0"/>
        </a:xfrm>
      </p:grpSpPr>
      <p:sp>
        <p:nvSpPr>
          <p:cNvPr id="41" name="Google Shape;41;p3"/>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3"/>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3"/>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44" name="Google Shape;44;p3"/>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45" name="Google Shape;45;p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46" name="Shape 46"/>
        <p:cNvGrpSpPr/>
        <p:nvPr/>
      </p:nvGrpSpPr>
      <p:grpSpPr>
        <a:xfrm>
          <a:off x="0" y="0"/>
          <a:ext cx="0" cy="0"/>
          <a:chOff x="0" y="0"/>
          <a:chExt cx="0" cy="0"/>
        </a:xfrm>
      </p:grpSpPr>
      <p:sp>
        <p:nvSpPr>
          <p:cNvPr id="47" name="Google Shape;47;p4"/>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4"/>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4"/>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dk1"/>
                </a:solidFill>
                <a:latin typeface="Calibri"/>
                <a:ea typeface="Calibri"/>
                <a:cs typeface="Calibri"/>
                <a:sym typeface="Calibri"/>
              </a:defRPr>
            </a:lvl1pPr>
            <a:lvl2pPr indent="0" lvl="1" marL="0" marR="0" rtl="0" algn="r">
              <a:spcBef>
                <a:spcPts val="0"/>
              </a:spcBef>
              <a:buNone/>
              <a:defRPr sz="800">
                <a:solidFill>
                  <a:schemeClr val="dk1"/>
                </a:solidFill>
                <a:latin typeface="Calibri"/>
                <a:ea typeface="Calibri"/>
                <a:cs typeface="Calibri"/>
                <a:sym typeface="Calibri"/>
              </a:defRPr>
            </a:lvl2pPr>
            <a:lvl3pPr indent="0" lvl="2" marL="0" marR="0" rtl="0" algn="r">
              <a:spcBef>
                <a:spcPts val="0"/>
              </a:spcBef>
              <a:buNone/>
              <a:defRPr sz="800">
                <a:solidFill>
                  <a:schemeClr val="dk1"/>
                </a:solidFill>
                <a:latin typeface="Calibri"/>
                <a:ea typeface="Calibri"/>
                <a:cs typeface="Calibri"/>
                <a:sym typeface="Calibri"/>
              </a:defRPr>
            </a:lvl3pPr>
            <a:lvl4pPr indent="0" lvl="3" marL="0" marR="0" rtl="0" algn="r">
              <a:spcBef>
                <a:spcPts val="0"/>
              </a:spcBef>
              <a:buNone/>
              <a:defRPr sz="800">
                <a:solidFill>
                  <a:schemeClr val="dk1"/>
                </a:solidFill>
                <a:latin typeface="Calibri"/>
                <a:ea typeface="Calibri"/>
                <a:cs typeface="Calibri"/>
                <a:sym typeface="Calibri"/>
              </a:defRPr>
            </a:lvl4pPr>
            <a:lvl5pPr indent="0" lvl="4" marL="0" marR="0" rtl="0" algn="r">
              <a:spcBef>
                <a:spcPts val="0"/>
              </a:spcBef>
              <a:buNone/>
              <a:defRPr sz="800">
                <a:solidFill>
                  <a:schemeClr val="dk1"/>
                </a:solidFill>
                <a:latin typeface="Calibri"/>
                <a:ea typeface="Calibri"/>
                <a:cs typeface="Calibri"/>
                <a:sym typeface="Calibri"/>
              </a:defRPr>
            </a:lvl5pPr>
            <a:lvl6pPr indent="0" lvl="5" marL="0" marR="0" rtl="0" algn="r">
              <a:spcBef>
                <a:spcPts val="0"/>
              </a:spcBef>
              <a:buNone/>
              <a:defRPr sz="800">
                <a:solidFill>
                  <a:schemeClr val="dk1"/>
                </a:solidFill>
                <a:latin typeface="Calibri"/>
                <a:ea typeface="Calibri"/>
                <a:cs typeface="Calibri"/>
                <a:sym typeface="Calibri"/>
              </a:defRPr>
            </a:lvl6pPr>
            <a:lvl7pPr indent="0" lvl="6" marL="0" marR="0" rtl="0" algn="r">
              <a:spcBef>
                <a:spcPts val="0"/>
              </a:spcBef>
              <a:buNone/>
              <a:defRPr sz="800">
                <a:solidFill>
                  <a:schemeClr val="dk1"/>
                </a:solidFill>
                <a:latin typeface="Calibri"/>
                <a:ea typeface="Calibri"/>
                <a:cs typeface="Calibri"/>
                <a:sym typeface="Calibri"/>
              </a:defRPr>
            </a:lvl7pPr>
            <a:lvl8pPr indent="0" lvl="7" marL="0" marR="0" rtl="0" algn="r">
              <a:spcBef>
                <a:spcPts val="0"/>
              </a:spcBef>
              <a:buNone/>
              <a:defRPr sz="800">
                <a:solidFill>
                  <a:schemeClr val="dk1"/>
                </a:solidFill>
                <a:latin typeface="Calibri"/>
                <a:ea typeface="Calibri"/>
                <a:cs typeface="Calibri"/>
                <a:sym typeface="Calibri"/>
              </a:defRPr>
            </a:lvl8pPr>
            <a:lvl9pPr indent="0" lvl="8" marL="0" marR="0" rtl="0" algn="r">
              <a:spcBef>
                <a:spcPts val="0"/>
              </a:spcBef>
              <a:buNone/>
              <a:defRPr sz="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0" name="Google Shape;50;p4"/>
          <p:cNvSpPr txBox="1"/>
          <p:nvPr>
            <p:ph idx="1" type="body"/>
          </p:nvPr>
        </p:nvSpPr>
        <p:spPr>
          <a:xfrm>
            <a:off x="1522413" y="4876800"/>
            <a:ext cx="8229598" cy="11430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0"/>
              </a:spcBef>
              <a:spcAft>
                <a:spcPts val="0"/>
              </a:spcAft>
              <a:buClr>
                <a:schemeClr val="dk1"/>
              </a:buClr>
              <a:buSzPts val="1920"/>
              <a:buFont typeface="Noto Sans Symbols"/>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1000"/>
              </a:spcBef>
              <a:spcAft>
                <a:spcPts val="0"/>
              </a:spcAft>
              <a:buClr>
                <a:schemeClr val="dk1"/>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800"/>
              </a:spcBef>
              <a:spcAft>
                <a:spcPts val="0"/>
              </a:spcAft>
              <a:buClr>
                <a:schemeClr val="dk1"/>
              </a:buClr>
              <a:buSzPts val="1280"/>
              <a:buFont typeface="Noto Sans Symbols"/>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800"/>
              </a:spcBef>
              <a:spcAft>
                <a:spcPts val="0"/>
              </a:spcAft>
              <a:buClr>
                <a:schemeClr val="dk1"/>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800"/>
              </a:spcBef>
              <a:spcAft>
                <a:spcPts val="0"/>
              </a:spcAft>
              <a:buClr>
                <a:schemeClr val="dk1"/>
              </a:buClr>
              <a:buSzPts val="1120"/>
              <a:buFont typeface="Noto Sans Symbols"/>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800"/>
              </a:spcBef>
              <a:spcAft>
                <a:spcPts val="0"/>
              </a:spcAft>
              <a:buClr>
                <a:schemeClr val="dk1"/>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800"/>
              </a:spcBef>
              <a:spcAft>
                <a:spcPts val="0"/>
              </a:spcAft>
              <a:buClr>
                <a:schemeClr val="dk1"/>
              </a:buClr>
              <a:buSzPts val="1120"/>
              <a:buFont typeface="Noto Sans Symbols"/>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800"/>
              </a:spcBef>
              <a:spcAft>
                <a:spcPts val="0"/>
              </a:spcAft>
              <a:buClr>
                <a:schemeClr val="dk1"/>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800"/>
              </a:spcBef>
              <a:spcAft>
                <a:spcPts val="0"/>
              </a:spcAft>
              <a:buClr>
                <a:schemeClr val="dk1"/>
              </a:buClr>
              <a:buSzPts val="1120"/>
              <a:buFont typeface="Noto Sans Symbols"/>
              <a:buNone/>
              <a:defRPr b="0" i="0" sz="1400" u="none" cap="none" strike="noStrike">
                <a:solidFill>
                  <a:srgbClr val="888888"/>
                </a:solidFill>
                <a:latin typeface="Calibri"/>
                <a:ea typeface="Calibri"/>
                <a:cs typeface="Calibri"/>
                <a:sym typeface="Calibri"/>
              </a:defRPr>
            </a:lvl9pPr>
          </a:lstStyle>
          <a:p/>
        </p:txBody>
      </p:sp>
      <p:sp>
        <p:nvSpPr>
          <p:cNvPr id="51" name="Google Shape;51;p4"/>
          <p:cNvSpPr txBox="1"/>
          <p:nvPr>
            <p:ph type="title"/>
          </p:nvPr>
        </p:nvSpPr>
        <p:spPr>
          <a:xfrm>
            <a:off x="1522413" y="1905000"/>
            <a:ext cx="9144000" cy="26670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5400"/>
              <a:buFont typeface="Calibri"/>
              <a:buNone/>
              <a:defRPr b="0" i="0" sz="54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2" name="Shape 52"/>
        <p:cNvGrpSpPr/>
        <p:nvPr/>
      </p:nvGrpSpPr>
      <p:grpSpPr>
        <a:xfrm>
          <a:off x="0" y="0"/>
          <a:ext cx="0" cy="0"/>
          <a:chOff x="0" y="0"/>
          <a:chExt cx="0" cy="0"/>
        </a:xfrm>
      </p:grpSpPr>
      <p:sp>
        <p:nvSpPr>
          <p:cNvPr id="53" name="Google Shape;53;p5"/>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6" name="Google Shape;56;p5"/>
          <p:cNvSpPr txBox="1"/>
          <p:nvPr>
            <p:ph idx="1" type="body"/>
          </p:nvPr>
        </p:nvSpPr>
        <p:spPr>
          <a:xfrm>
            <a:off x="6230849" y="1904999"/>
            <a:ext cx="4435564" cy="4088921"/>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57" name="Google Shape;57;p5"/>
          <p:cNvSpPr txBox="1"/>
          <p:nvPr>
            <p:ph idx="2" type="body"/>
          </p:nvPr>
        </p:nvSpPr>
        <p:spPr>
          <a:xfrm>
            <a:off x="1522413" y="1904999"/>
            <a:ext cx="4435564" cy="4088921"/>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58" name="Google Shape;58;p5"/>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9" name="Shape 59"/>
        <p:cNvGrpSpPr/>
        <p:nvPr/>
      </p:nvGrpSpPr>
      <p:grpSpPr>
        <a:xfrm>
          <a:off x="0" y="0"/>
          <a:ext cx="0" cy="0"/>
          <a:chOff x="0" y="0"/>
          <a:chExt cx="0" cy="0"/>
        </a:xfrm>
      </p:grpSpPr>
      <p:sp>
        <p:nvSpPr>
          <p:cNvPr id="60" name="Google Shape;60;p6"/>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6"/>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6"/>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3" name="Google Shape;63;p6"/>
          <p:cNvSpPr txBox="1"/>
          <p:nvPr>
            <p:ph idx="1" type="body"/>
          </p:nvPr>
        </p:nvSpPr>
        <p:spPr>
          <a:xfrm>
            <a:off x="6246814" y="2590801"/>
            <a:ext cx="4419599" cy="3429000"/>
          </a:xfrm>
          <a:prstGeom prst="rect">
            <a:avLst/>
          </a:prstGeom>
          <a:noFill/>
          <a:ln>
            <a:noFill/>
          </a:ln>
        </p:spPr>
        <p:txBody>
          <a:bodyPr anchorCtr="0" anchor="t" bIns="45700" lIns="91425" spcFirstLastPara="1" rIns="91425" wrap="square" tIns="45700"/>
          <a:lstStyle>
            <a:lvl1pPr indent="-330200" lvl="0" marL="457200" marR="0" rtl="0" algn="l">
              <a:lnSpc>
                <a:spcPct val="90000"/>
              </a:lnSpc>
              <a:spcBef>
                <a:spcPts val="1800"/>
              </a:spcBef>
              <a:spcAft>
                <a:spcPts val="0"/>
              </a:spcAft>
              <a:buClr>
                <a:schemeClr val="dk1"/>
              </a:buClr>
              <a:buSzPts val="1600"/>
              <a:buFont typeface="Noto Sans Symbols"/>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09880" lvl="2" marL="13716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299720" lvl="4" marL="22860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299720" lvl="6" marL="32004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299720" lvl="8" marL="41148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64" name="Google Shape;64;p6"/>
          <p:cNvSpPr txBox="1"/>
          <p:nvPr>
            <p:ph idx="2" type="body"/>
          </p:nvPr>
        </p:nvSpPr>
        <p:spPr>
          <a:xfrm>
            <a:off x="6246814" y="1828800"/>
            <a:ext cx="4419599" cy="685801"/>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0"/>
              </a:spcBef>
              <a:spcAft>
                <a:spcPts val="0"/>
              </a:spcAft>
              <a:buClr>
                <a:schemeClr val="dk1"/>
              </a:buClr>
              <a:buSzPts val="1600"/>
              <a:buFont typeface="Noto Sans Symbols"/>
              <a:buNone/>
              <a:defRPr b="1" i="0" sz="2000" u="none" cap="none" strike="noStrike">
                <a:solidFill>
                  <a:schemeClr val="dk1"/>
                </a:solidFill>
                <a:latin typeface="Calibri"/>
                <a:ea typeface="Calibri"/>
                <a:cs typeface="Calibri"/>
                <a:sym typeface="Calibri"/>
              </a:defRPr>
            </a:lvl1pPr>
            <a:lvl2pPr indent="-228600" lvl="1" marL="914400" marR="0" rtl="0" algn="l">
              <a:lnSpc>
                <a:spcPct val="90000"/>
              </a:lnSpc>
              <a:spcBef>
                <a:spcPts val="10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chemeClr val="dk1"/>
              </a:buClr>
              <a:buSzPts val="144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chemeClr val="dk1"/>
              </a:buClr>
              <a:buSzPts val="128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8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800"/>
              </a:spcBef>
              <a:spcAft>
                <a:spcPts val="0"/>
              </a:spcAft>
              <a:buClr>
                <a:schemeClr val="dk1"/>
              </a:buClr>
              <a:buSzPts val="1280"/>
              <a:buFont typeface="Noto Sans Symbols"/>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8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800"/>
              </a:spcBef>
              <a:spcAft>
                <a:spcPts val="0"/>
              </a:spcAft>
              <a:buClr>
                <a:schemeClr val="dk1"/>
              </a:buClr>
              <a:buSzPts val="1280"/>
              <a:buFont typeface="Noto Sans Symbols"/>
              <a:buNone/>
              <a:defRPr b="1" i="0" sz="1600" u="none" cap="none" strike="noStrike">
                <a:solidFill>
                  <a:schemeClr val="dk1"/>
                </a:solidFill>
                <a:latin typeface="Calibri"/>
                <a:ea typeface="Calibri"/>
                <a:cs typeface="Calibri"/>
                <a:sym typeface="Calibri"/>
              </a:defRPr>
            </a:lvl9pPr>
          </a:lstStyle>
          <a:p/>
        </p:txBody>
      </p:sp>
      <p:sp>
        <p:nvSpPr>
          <p:cNvPr id="65" name="Google Shape;65;p6"/>
          <p:cNvSpPr txBox="1"/>
          <p:nvPr>
            <p:ph idx="3" type="body"/>
          </p:nvPr>
        </p:nvSpPr>
        <p:spPr>
          <a:xfrm>
            <a:off x="1522413" y="2590801"/>
            <a:ext cx="4419599" cy="3429000"/>
          </a:xfrm>
          <a:prstGeom prst="rect">
            <a:avLst/>
          </a:prstGeom>
          <a:noFill/>
          <a:ln>
            <a:noFill/>
          </a:ln>
        </p:spPr>
        <p:txBody>
          <a:bodyPr anchorCtr="0" anchor="t" bIns="45700" lIns="91425" spcFirstLastPara="1" rIns="91425" wrap="square" tIns="45700"/>
          <a:lstStyle>
            <a:lvl1pPr indent="-330200" lvl="0" marL="457200" marR="0" rtl="0" algn="l">
              <a:lnSpc>
                <a:spcPct val="90000"/>
              </a:lnSpc>
              <a:spcBef>
                <a:spcPts val="1800"/>
              </a:spcBef>
              <a:spcAft>
                <a:spcPts val="0"/>
              </a:spcAft>
              <a:buClr>
                <a:schemeClr val="dk1"/>
              </a:buClr>
              <a:buSzPts val="1600"/>
              <a:buFont typeface="Noto Sans Symbols"/>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09880" lvl="2" marL="13716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299720" lvl="4" marL="22860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299720" lvl="6" marL="32004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299720" lvl="8" marL="41148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66" name="Google Shape;66;p6"/>
          <p:cNvSpPr txBox="1"/>
          <p:nvPr>
            <p:ph idx="4" type="body"/>
          </p:nvPr>
        </p:nvSpPr>
        <p:spPr>
          <a:xfrm>
            <a:off x="1522413" y="1828800"/>
            <a:ext cx="4419599" cy="685801"/>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0"/>
              </a:spcBef>
              <a:spcAft>
                <a:spcPts val="0"/>
              </a:spcAft>
              <a:buClr>
                <a:schemeClr val="dk1"/>
              </a:buClr>
              <a:buSzPts val="1600"/>
              <a:buFont typeface="Noto Sans Symbols"/>
              <a:buNone/>
              <a:defRPr b="1" i="0" sz="2000" u="none" cap="none" strike="noStrike">
                <a:solidFill>
                  <a:schemeClr val="dk1"/>
                </a:solidFill>
                <a:latin typeface="Calibri"/>
                <a:ea typeface="Calibri"/>
                <a:cs typeface="Calibri"/>
                <a:sym typeface="Calibri"/>
              </a:defRPr>
            </a:lvl1pPr>
            <a:lvl2pPr indent="-228600" lvl="1" marL="914400" marR="0" rtl="0" algn="l">
              <a:lnSpc>
                <a:spcPct val="90000"/>
              </a:lnSpc>
              <a:spcBef>
                <a:spcPts val="10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chemeClr val="dk1"/>
              </a:buClr>
              <a:buSzPts val="144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chemeClr val="dk1"/>
              </a:buClr>
              <a:buSzPts val="128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8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800"/>
              </a:spcBef>
              <a:spcAft>
                <a:spcPts val="0"/>
              </a:spcAft>
              <a:buClr>
                <a:schemeClr val="dk1"/>
              </a:buClr>
              <a:buSzPts val="1280"/>
              <a:buFont typeface="Noto Sans Symbols"/>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8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800"/>
              </a:spcBef>
              <a:spcAft>
                <a:spcPts val="0"/>
              </a:spcAft>
              <a:buClr>
                <a:schemeClr val="dk1"/>
              </a:buClr>
              <a:buSzPts val="1280"/>
              <a:buFont typeface="Noto Sans Symbols"/>
              <a:buNone/>
              <a:defRPr b="1" i="0" sz="1600" u="none" cap="none" strike="noStrike">
                <a:solidFill>
                  <a:schemeClr val="dk1"/>
                </a:solidFill>
                <a:latin typeface="Calibri"/>
                <a:ea typeface="Calibri"/>
                <a:cs typeface="Calibri"/>
                <a:sym typeface="Calibri"/>
              </a:defRPr>
            </a:lvl9pPr>
          </a:lstStyle>
          <a:p/>
        </p:txBody>
      </p:sp>
      <p:sp>
        <p:nvSpPr>
          <p:cNvPr id="67" name="Google Shape;67;p6"/>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 name="Shape 68"/>
        <p:cNvGrpSpPr/>
        <p:nvPr/>
      </p:nvGrpSpPr>
      <p:grpSpPr>
        <a:xfrm>
          <a:off x="0" y="0"/>
          <a:ext cx="0" cy="0"/>
          <a:chOff x="0" y="0"/>
          <a:chExt cx="0" cy="0"/>
        </a:xfrm>
      </p:grpSpPr>
      <p:sp>
        <p:nvSpPr>
          <p:cNvPr id="69" name="Google Shape;69;p7"/>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7"/>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7"/>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2" name="Google Shape;72;p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73" name="Shape 73"/>
        <p:cNvGrpSpPr/>
        <p:nvPr/>
      </p:nvGrpSpPr>
      <p:grpSpPr>
        <a:xfrm>
          <a:off x="0" y="0"/>
          <a:ext cx="0" cy="0"/>
          <a:chOff x="0" y="0"/>
          <a:chExt cx="0" cy="0"/>
        </a:xfrm>
      </p:grpSpPr>
      <p:grpSp>
        <p:nvGrpSpPr>
          <p:cNvPr id="74" name="Google Shape;74;p8"/>
          <p:cNvGrpSpPr/>
          <p:nvPr/>
        </p:nvGrpSpPr>
        <p:grpSpPr>
          <a:xfrm>
            <a:off x="0" y="6309360"/>
            <a:ext cx="12190231" cy="548640"/>
            <a:chOff x="0" y="6309360"/>
            <a:chExt cx="12190231" cy="548640"/>
          </a:xfrm>
        </p:grpSpPr>
        <p:sp>
          <p:nvSpPr>
            <p:cNvPr id="75" name="Google Shape;75;p8"/>
            <p:cNvSpPr/>
            <p:nvPr/>
          </p:nvSpPr>
          <p:spPr>
            <a:xfrm>
              <a:off x="0" y="6400800"/>
              <a:ext cx="12188825" cy="457200"/>
            </a:xfrm>
            <a:prstGeom prst="rect">
              <a:avLst/>
            </a:prstGeom>
            <a:blipFill rotWithShape="1">
              <a:blip r:embed="rId2">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8"/>
            <p:cNvSpPr/>
            <p:nvPr/>
          </p:nvSpPr>
          <p:spPr>
            <a:xfrm>
              <a:off x="1279" y="6309360"/>
              <a:ext cx="12188952" cy="9721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8"/>
            <p:cNvSpPr/>
            <p:nvPr/>
          </p:nvSpPr>
          <p:spPr>
            <a:xfrm>
              <a:off x="1279" y="6379143"/>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 name="Google Shape;78;p8"/>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8"/>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8"/>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1" name="Shape 81"/>
        <p:cNvGrpSpPr/>
        <p:nvPr/>
      </p:nvGrpSpPr>
      <p:grpSpPr>
        <a:xfrm>
          <a:off x="0" y="0"/>
          <a:ext cx="0" cy="0"/>
          <a:chOff x="0" y="0"/>
          <a:chExt cx="0" cy="0"/>
        </a:xfrm>
      </p:grpSpPr>
      <p:sp>
        <p:nvSpPr>
          <p:cNvPr id="82" name="Google Shape;82;p9"/>
          <p:cNvSpPr/>
          <p:nvPr/>
        </p:nvSpPr>
        <p:spPr>
          <a:xfrm>
            <a:off x="1217610" y="1019175"/>
            <a:ext cx="6126480" cy="4572000"/>
          </a:xfrm>
          <a:prstGeom prst="rect">
            <a:avLst/>
          </a:prstGeom>
          <a:no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9"/>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86" name="Google Shape;86;p9"/>
          <p:cNvSpPr txBox="1"/>
          <p:nvPr>
            <p:ph idx="1" type="body"/>
          </p:nvPr>
        </p:nvSpPr>
        <p:spPr>
          <a:xfrm>
            <a:off x="1491930" y="1293495"/>
            <a:ext cx="5577840" cy="4023360"/>
          </a:xfrm>
          <a:prstGeom prst="rect">
            <a:avLst/>
          </a:prstGeom>
          <a:noFill/>
          <a:ln>
            <a:noFill/>
          </a:ln>
        </p:spPr>
        <p:txBody>
          <a:bodyPr anchorCtr="0" anchor="t" bIns="45700" lIns="91425" spcFirstLastPara="1" rIns="91425" wrap="square" tIns="45700"/>
          <a:lstStyle>
            <a:lvl1pPr indent="-330200" lvl="0" marL="457200" marR="0" rtl="0" algn="l">
              <a:lnSpc>
                <a:spcPct val="90000"/>
              </a:lnSpc>
              <a:spcBef>
                <a:spcPts val="1800"/>
              </a:spcBef>
              <a:spcAft>
                <a:spcPts val="0"/>
              </a:spcAft>
              <a:buClr>
                <a:schemeClr val="dk1"/>
              </a:buClr>
              <a:buSzPts val="1600"/>
              <a:buFont typeface="Noto Sans Symbols"/>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09880" lvl="2" marL="13716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299720" lvl="4" marL="22860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299720" lvl="6" marL="32004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299720" lvl="8" marL="4114800" marR="0" rtl="0" algn="l">
              <a:lnSpc>
                <a:spcPct val="90000"/>
              </a:lnSpc>
              <a:spcBef>
                <a:spcPts val="800"/>
              </a:spcBef>
              <a:spcAft>
                <a:spcPts val="0"/>
              </a:spcAft>
              <a:buClr>
                <a:schemeClr val="dk1"/>
              </a:buClr>
              <a:buSzPts val="112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7" name="Google Shape;87;p9"/>
          <p:cNvSpPr txBox="1"/>
          <p:nvPr>
            <p:ph idx="2" type="body"/>
          </p:nvPr>
        </p:nvSpPr>
        <p:spPr>
          <a:xfrm>
            <a:off x="7923214" y="3536829"/>
            <a:ext cx="3124200" cy="1797169"/>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800"/>
              </a:spcBef>
              <a:spcAft>
                <a:spcPts val="0"/>
              </a:spcAft>
              <a:buClr>
                <a:schemeClr val="dk1"/>
              </a:buClr>
              <a:buSzPts val="1280"/>
              <a:buFont typeface="Noto Sans Symbols"/>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chemeClr val="dk1"/>
              </a:buClr>
              <a:buSzPts val="800"/>
              <a:buFont typeface="Noto Sans Symbols"/>
              <a:buNone/>
              <a:defRPr b="0" i="0" sz="1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chemeClr val="dk1"/>
              </a:buClr>
              <a:buSzPts val="720"/>
              <a:buFont typeface="Noto Sans Symbols"/>
              <a:buNone/>
              <a:defRPr b="0" i="0" sz="900" u="none" cap="none" strike="noStrike">
                <a:solidFill>
                  <a:schemeClr val="dk1"/>
                </a:solidFill>
                <a:latin typeface="Calibri"/>
                <a:ea typeface="Calibri"/>
                <a:cs typeface="Calibri"/>
                <a:sym typeface="Calibri"/>
              </a:defRPr>
            </a:lvl5pPr>
            <a:lvl6pPr indent="-228600" lvl="5" marL="274320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90000"/>
              </a:lnSpc>
              <a:spcBef>
                <a:spcPts val="800"/>
              </a:spcBef>
              <a:spcAft>
                <a:spcPts val="0"/>
              </a:spcAft>
              <a:buClr>
                <a:schemeClr val="dk1"/>
              </a:buClr>
              <a:buSzPts val="720"/>
              <a:buFont typeface="Noto Sans Symbols"/>
              <a:buNone/>
              <a:defRPr b="0" i="0" sz="900" u="none" cap="none" strike="noStrike">
                <a:solidFill>
                  <a:schemeClr val="dk1"/>
                </a:solidFill>
                <a:latin typeface="Calibri"/>
                <a:ea typeface="Calibri"/>
                <a:cs typeface="Calibri"/>
                <a:sym typeface="Calibri"/>
              </a:defRPr>
            </a:lvl7pPr>
            <a:lvl8pPr indent="-228600" lvl="7" marL="365760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90000"/>
              </a:lnSpc>
              <a:spcBef>
                <a:spcPts val="800"/>
              </a:spcBef>
              <a:spcAft>
                <a:spcPts val="0"/>
              </a:spcAft>
              <a:buClr>
                <a:schemeClr val="dk1"/>
              </a:buClr>
              <a:buSzPts val="720"/>
              <a:buFont typeface="Noto Sans Symbols"/>
              <a:buNone/>
              <a:defRPr b="0" i="0" sz="900" u="none" cap="none" strike="noStrike">
                <a:solidFill>
                  <a:schemeClr val="dk1"/>
                </a:solidFill>
                <a:latin typeface="Calibri"/>
                <a:ea typeface="Calibri"/>
                <a:cs typeface="Calibri"/>
                <a:sym typeface="Calibri"/>
              </a:defRPr>
            </a:lvl9pPr>
          </a:lstStyle>
          <a:p/>
        </p:txBody>
      </p:sp>
      <p:sp>
        <p:nvSpPr>
          <p:cNvPr id="88" name="Google Shape;88;p9"/>
          <p:cNvSpPr txBox="1"/>
          <p:nvPr>
            <p:ph type="title"/>
          </p:nvPr>
        </p:nvSpPr>
        <p:spPr>
          <a:xfrm>
            <a:off x="7923214" y="1371600"/>
            <a:ext cx="3124200" cy="20574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1"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9" name="Shape 89"/>
        <p:cNvGrpSpPr/>
        <p:nvPr/>
      </p:nvGrpSpPr>
      <p:grpSpPr>
        <a:xfrm>
          <a:off x="0" y="0"/>
          <a:ext cx="0" cy="0"/>
          <a:chOff x="0" y="0"/>
          <a:chExt cx="0" cy="0"/>
        </a:xfrm>
      </p:grpSpPr>
      <p:sp>
        <p:nvSpPr>
          <p:cNvPr id="90" name="Google Shape;90;p10"/>
          <p:cNvSpPr/>
          <p:nvPr/>
        </p:nvSpPr>
        <p:spPr>
          <a:xfrm>
            <a:off x="1217610" y="1019175"/>
            <a:ext cx="6126480" cy="4572000"/>
          </a:xfrm>
          <a:prstGeom prst="rect">
            <a:avLst/>
          </a:prstGeom>
          <a:no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10"/>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0"/>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cap="non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0"/>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94" name="Google Shape;94;p10"/>
          <p:cNvSpPr/>
          <p:nvPr>
            <p:ph idx="2" type="pic"/>
          </p:nvPr>
        </p:nvSpPr>
        <p:spPr>
          <a:xfrm>
            <a:off x="1400490" y="1202055"/>
            <a:ext cx="5760720" cy="4206240"/>
          </a:xfrm>
          <a:prstGeom prst="rect">
            <a:avLst/>
          </a:prstGeom>
          <a:solidFill>
            <a:srgbClr val="F2F2F2"/>
          </a:solidFill>
          <a:ln>
            <a:noFill/>
          </a:ln>
        </p:spPr>
        <p:txBody>
          <a:bodyPr anchorCtr="0" anchor="t" bIns="45700" lIns="91425" spcFirstLastPara="1" rIns="91425" wrap="square" tIns="914400"/>
          <a:lstStyle>
            <a:lvl1pPr lvl="0" marR="0" rtl="0" algn="ctr">
              <a:lnSpc>
                <a:spcPct val="90000"/>
              </a:lnSpc>
              <a:spcBef>
                <a:spcPts val="0"/>
              </a:spcBef>
              <a:spcAft>
                <a:spcPts val="0"/>
              </a:spcAft>
              <a:buClr>
                <a:schemeClr val="dk1"/>
              </a:buClr>
              <a:buSzPts val="192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800"/>
              </a:spcBef>
              <a:spcAft>
                <a:spcPts val="0"/>
              </a:spcAft>
              <a:buClr>
                <a:schemeClr val="dk1"/>
              </a:buClr>
              <a:buSzPts val="192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800"/>
              </a:spcBef>
              <a:spcAft>
                <a:spcPts val="0"/>
              </a:spcAft>
              <a:buClr>
                <a:schemeClr val="dk1"/>
              </a:buClr>
              <a:buSzPts val="16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800"/>
              </a:spcBef>
              <a:spcAft>
                <a:spcPts val="0"/>
              </a:spcAft>
              <a:buClr>
                <a:schemeClr val="dk1"/>
              </a:buClr>
              <a:buSzPts val="1600"/>
              <a:buFont typeface="Noto Sans Symbols"/>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800"/>
              </a:spcBef>
              <a:spcAft>
                <a:spcPts val="0"/>
              </a:spcAft>
              <a:buClr>
                <a:schemeClr val="dk1"/>
              </a:buClr>
              <a:buSzPts val="1600"/>
              <a:buFont typeface="Noto Sans Symbols"/>
              <a:buNone/>
              <a:defRPr b="0" i="0" sz="2000" u="none" cap="none" strike="noStrike">
                <a:solidFill>
                  <a:schemeClr val="dk1"/>
                </a:solidFill>
                <a:latin typeface="Calibri"/>
                <a:ea typeface="Calibri"/>
                <a:cs typeface="Calibri"/>
                <a:sym typeface="Calibri"/>
              </a:defRPr>
            </a:lvl9pPr>
          </a:lstStyle>
          <a:p/>
        </p:txBody>
      </p:sp>
      <p:sp>
        <p:nvSpPr>
          <p:cNvPr id="95" name="Google Shape;95;p10"/>
          <p:cNvSpPr txBox="1"/>
          <p:nvPr>
            <p:ph idx="1" type="body"/>
          </p:nvPr>
        </p:nvSpPr>
        <p:spPr>
          <a:xfrm>
            <a:off x="7923214" y="3536829"/>
            <a:ext cx="3124200" cy="1797171"/>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800"/>
              </a:spcBef>
              <a:spcAft>
                <a:spcPts val="0"/>
              </a:spcAft>
              <a:buClr>
                <a:schemeClr val="dk1"/>
              </a:buClr>
              <a:buSzPts val="1280"/>
              <a:buFont typeface="Noto Sans Symbols"/>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chemeClr val="dk1"/>
              </a:buClr>
              <a:buSzPts val="800"/>
              <a:buFont typeface="Noto Sans Symbols"/>
              <a:buNone/>
              <a:defRPr b="0" i="0" sz="1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chemeClr val="dk1"/>
              </a:buClr>
              <a:buSzPts val="720"/>
              <a:buFont typeface="Noto Sans Symbols"/>
              <a:buNone/>
              <a:defRPr b="0" i="0" sz="900" u="none" cap="none" strike="noStrike">
                <a:solidFill>
                  <a:schemeClr val="dk1"/>
                </a:solidFill>
                <a:latin typeface="Calibri"/>
                <a:ea typeface="Calibri"/>
                <a:cs typeface="Calibri"/>
                <a:sym typeface="Calibri"/>
              </a:defRPr>
            </a:lvl5pPr>
            <a:lvl6pPr indent="-228600" lvl="5" marL="274320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90000"/>
              </a:lnSpc>
              <a:spcBef>
                <a:spcPts val="800"/>
              </a:spcBef>
              <a:spcAft>
                <a:spcPts val="0"/>
              </a:spcAft>
              <a:buClr>
                <a:schemeClr val="dk1"/>
              </a:buClr>
              <a:buSzPts val="720"/>
              <a:buFont typeface="Noto Sans Symbols"/>
              <a:buNone/>
              <a:defRPr b="0" i="0" sz="900" u="none" cap="none" strike="noStrike">
                <a:solidFill>
                  <a:schemeClr val="dk1"/>
                </a:solidFill>
                <a:latin typeface="Calibri"/>
                <a:ea typeface="Calibri"/>
                <a:cs typeface="Calibri"/>
                <a:sym typeface="Calibri"/>
              </a:defRPr>
            </a:lvl7pPr>
            <a:lvl8pPr indent="-228600" lvl="7" marL="365760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90000"/>
              </a:lnSpc>
              <a:spcBef>
                <a:spcPts val="800"/>
              </a:spcBef>
              <a:spcAft>
                <a:spcPts val="0"/>
              </a:spcAft>
              <a:buClr>
                <a:schemeClr val="dk1"/>
              </a:buClr>
              <a:buSzPts val="720"/>
              <a:buFont typeface="Noto Sans Symbols"/>
              <a:buNone/>
              <a:defRPr b="0" i="0" sz="900" u="none" cap="none" strike="noStrike">
                <a:solidFill>
                  <a:schemeClr val="dk1"/>
                </a:solidFill>
                <a:latin typeface="Calibri"/>
                <a:ea typeface="Calibri"/>
                <a:cs typeface="Calibri"/>
                <a:sym typeface="Calibri"/>
              </a:defRPr>
            </a:lvl9pPr>
          </a:lstStyle>
          <a:p/>
        </p:txBody>
      </p:sp>
      <p:sp>
        <p:nvSpPr>
          <p:cNvPr id="96" name="Google Shape;96;p10"/>
          <p:cNvSpPr txBox="1"/>
          <p:nvPr>
            <p:ph type="title"/>
          </p:nvPr>
        </p:nvSpPr>
        <p:spPr>
          <a:xfrm>
            <a:off x="7923214" y="1371600"/>
            <a:ext cx="3124200" cy="20574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6309360"/>
            <a:ext cx="12190231" cy="548640"/>
            <a:chOff x="0" y="6309360"/>
            <a:chExt cx="12190231" cy="548640"/>
          </a:xfrm>
        </p:grpSpPr>
        <p:sp>
          <p:nvSpPr>
            <p:cNvPr id="11" name="Google Shape;11;p1"/>
            <p:cNvSpPr/>
            <p:nvPr/>
          </p:nvSpPr>
          <p:spPr>
            <a:xfrm>
              <a:off x="0" y="6400800"/>
              <a:ext cx="12188825" cy="457200"/>
            </a:xfrm>
            <a:prstGeom prst="rect">
              <a:avLst/>
            </a:prstGeom>
            <a:blipFill rotWithShape="1">
              <a:blip r:embed="rId1">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p:nvPr/>
          </p:nvSpPr>
          <p:spPr>
            <a:xfrm>
              <a:off x="1279" y="6309360"/>
              <a:ext cx="12188952" cy="9721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1"/>
            <p:cNvSpPr/>
            <p:nvPr/>
          </p:nvSpPr>
          <p:spPr>
            <a:xfrm>
              <a:off x="1279" y="6379143"/>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 name="Google Shape;14;p1"/>
          <p:cNvGrpSpPr/>
          <p:nvPr/>
        </p:nvGrpSpPr>
        <p:grpSpPr>
          <a:xfrm>
            <a:off x="1279" y="0"/>
            <a:ext cx="12188952" cy="320040"/>
            <a:chOff x="1279" y="0"/>
            <a:chExt cx="12188952" cy="320040"/>
          </a:xfrm>
        </p:grpSpPr>
        <p:sp>
          <p:nvSpPr>
            <p:cNvPr id="15" name="Google Shape;15;p1"/>
            <p:cNvSpPr/>
            <p:nvPr/>
          </p:nvSpPr>
          <p:spPr>
            <a:xfrm>
              <a:off x="1279" y="0"/>
              <a:ext cx="12188952" cy="17023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1"/>
            <p:cNvSpPr/>
            <p:nvPr/>
          </p:nvSpPr>
          <p:spPr>
            <a:xfrm>
              <a:off x="1279" y="170234"/>
              <a:ext cx="12188952" cy="14980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1"/>
            <p:cNvSpPr/>
            <p:nvPr/>
          </p:nvSpPr>
          <p:spPr>
            <a:xfrm>
              <a:off x="1279" y="231421"/>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 name="Google Shape;18;p1"/>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9" name="Google Shape;19;p1"/>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1"/>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1"/>
          <p:cNvSpPr txBox="1"/>
          <p:nvPr/>
        </p:nvSpPr>
        <p:spPr>
          <a:xfrm>
            <a:off x="1522876" y="5638800"/>
            <a:ext cx="9143537" cy="4247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2400" u="none" cap="none" strike="noStrike">
                <a:solidFill>
                  <a:schemeClr val="dk1"/>
                </a:solidFill>
                <a:latin typeface="Calibri"/>
                <a:ea typeface="Calibri"/>
                <a:cs typeface="Calibri"/>
                <a:sym typeface="Calibri"/>
              </a:rPr>
              <a:t> </a:t>
            </a:r>
            <a:endParaRPr/>
          </a:p>
        </p:txBody>
      </p:sp>
      <p:sp>
        <p:nvSpPr>
          <p:cNvPr id="22" name="Google Shape;22;p1"/>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23" name="Google Shape;23;p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1"/>
          <p:cNvSpPr txBox="1"/>
          <p:nvPr/>
        </p:nvSpPr>
        <p:spPr>
          <a:xfrm>
            <a:off x="1522876" y="5638800"/>
            <a:ext cx="9143537" cy="4247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2400" u="none" cap="none" strike="noStrike">
                <a:solidFill>
                  <a:schemeClr val="dk1"/>
                </a:solidFill>
                <a:latin typeface="Calibri"/>
                <a:ea typeface="Calibri"/>
                <a:cs typeface="Calibri"/>
                <a:sym typeface="Calibri"/>
              </a:rPr>
              <a:t>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youtube.com/watch?v=8QL69cAj2kU"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4"/>
          <p:cNvSpPr txBox="1"/>
          <p:nvPr>
            <p:ph idx="1" type="subTitle"/>
          </p:nvPr>
        </p:nvSpPr>
        <p:spPr>
          <a:xfrm>
            <a:off x="1522413" y="5029200"/>
            <a:ext cx="8229598" cy="83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920"/>
              <a:buFont typeface="Noto Sans Symbols"/>
              <a:buNone/>
            </a:pPr>
            <a:r>
              <a:rPr b="0" i="0" lang="en-US" sz="2400" u="none" cap="none" strike="noStrike">
                <a:solidFill>
                  <a:schemeClr val="dk1"/>
                </a:solidFill>
                <a:latin typeface="Calibri"/>
                <a:ea typeface="Calibri"/>
                <a:cs typeface="Calibri"/>
                <a:sym typeface="Calibri"/>
              </a:rPr>
              <a:t>รัชกฤช มัญยานนท์ |รหัสนักศึกษา 6014450017</a:t>
            </a:r>
            <a:endParaRPr/>
          </a:p>
        </p:txBody>
      </p:sp>
      <p:sp>
        <p:nvSpPr>
          <p:cNvPr id="121" name="Google Shape;121;p14"/>
          <p:cNvSpPr txBox="1"/>
          <p:nvPr>
            <p:ph type="ctrTitle"/>
          </p:nvPr>
        </p:nvSpPr>
        <p:spPr>
          <a:xfrm>
            <a:off x="1863934" y="2179340"/>
            <a:ext cx="9144000" cy="2651700"/>
          </a:xfrm>
          <a:prstGeom prst="rect">
            <a:avLst/>
          </a:prstGeom>
          <a:noFill/>
          <a:ln>
            <a:noFill/>
          </a:ln>
        </p:spPr>
        <p:txBody>
          <a:bodyPr anchorCtr="0" anchor="b" bIns="45700" lIns="91425" spcFirstLastPara="1" rIns="91425" wrap="square" tIns="45700">
            <a:noAutofit/>
          </a:bodyPr>
          <a:lstStyle/>
          <a:p>
            <a:pPr indent="0" lvl="0" marL="0" marR="0" rtl="0" algn="l">
              <a:lnSpc>
                <a:spcPct val="80000"/>
              </a:lnSpc>
              <a:spcBef>
                <a:spcPts val="0"/>
              </a:spcBef>
              <a:spcAft>
                <a:spcPts val="0"/>
              </a:spcAft>
              <a:buClr>
                <a:schemeClr val="lt1"/>
              </a:buClr>
              <a:buSzPts val="4320"/>
              <a:buFont typeface="Calibri"/>
              <a:buNone/>
            </a:pPr>
            <a:r>
              <a:rPr b="0" i="0" lang="en-US" sz="4320" u="none" cap="none" strike="noStrike">
                <a:solidFill>
                  <a:schemeClr val="lt1"/>
                </a:solidFill>
                <a:latin typeface="Calibri"/>
                <a:ea typeface="Calibri"/>
                <a:cs typeface="Calibri"/>
                <a:sym typeface="Calibri"/>
              </a:rPr>
              <a:t>Eﬃcient deep network </a:t>
            </a:r>
            <a:br>
              <a:rPr b="0" i="0" lang="en-US" sz="4320" u="none" cap="none" strike="noStrike">
                <a:solidFill>
                  <a:schemeClr val="lt1"/>
                </a:solidFill>
                <a:latin typeface="Calibri"/>
                <a:ea typeface="Calibri"/>
                <a:cs typeface="Calibri"/>
                <a:sym typeface="Calibri"/>
              </a:rPr>
            </a:br>
            <a:r>
              <a:rPr b="0" i="0" lang="en-US" sz="4320" u="none" cap="none" strike="noStrike">
                <a:solidFill>
                  <a:schemeClr val="lt1"/>
                </a:solidFill>
                <a:latin typeface="Calibri"/>
                <a:ea typeface="Calibri"/>
                <a:cs typeface="Calibri"/>
                <a:sym typeface="Calibri"/>
              </a:rPr>
              <a:t>for vision-based object detection </a:t>
            </a:r>
            <a:br>
              <a:rPr b="0" i="0" lang="en-US" sz="4320" u="none" cap="none" strike="noStrike">
                <a:solidFill>
                  <a:schemeClr val="lt1"/>
                </a:solidFill>
                <a:latin typeface="Calibri"/>
                <a:ea typeface="Calibri"/>
                <a:cs typeface="Calibri"/>
                <a:sym typeface="Calibri"/>
              </a:rPr>
            </a:br>
            <a:r>
              <a:rPr b="0" i="0" lang="en-US" sz="4320" u="none" cap="none" strike="noStrike">
                <a:solidFill>
                  <a:schemeClr val="lt1"/>
                </a:solidFill>
                <a:latin typeface="Calibri"/>
                <a:ea typeface="Calibri"/>
                <a:cs typeface="Calibri"/>
                <a:sym typeface="Calibri"/>
              </a:rPr>
              <a:t>in robotic applications</a:t>
            </a:r>
            <a:endParaRPr sz="4320"/>
          </a:p>
          <a:p>
            <a:pPr indent="0" lvl="0" marL="0" marR="0" rtl="0" algn="l">
              <a:lnSpc>
                <a:spcPct val="80000"/>
              </a:lnSpc>
              <a:spcBef>
                <a:spcPts val="0"/>
              </a:spcBef>
              <a:spcAft>
                <a:spcPts val="0"/>
              </a:spcAft>
              <a:buClr>
                <a:schemeClr val="lt1"/>
              </a:buClr>
              <a:buSzPts val="4320"/>
              <a:buFont typeface="Calibri"/>
              <a:buNone/>
            </a:pPr>
            <a:br>
              <a:rPr b="0" i="0" lang="en-US" sz="4320" u="none" cap="none" strike="noStrike">
                <a:solidFill>
                  <a:schemeClr val="lt1"/>
                </a:solidFill>
                <a:latin typeface="Calibri"/>
                <a:ea typeface="Calibri"/>
                <a:cs typeface="Calibri"/>
                <a:sym typeface="Calibri"/>
              </a:rPr>
            </a:br>
            <a:r>
              <a:rPr b="0" i="0" lang="en-US" sz="1979" u="none" cap="none" strike="noStrike">
                <a:solidFill>
                  <a:schemeClr val="lt1"/>
                </a:solidFill>
                <a:latin typeface="Calibri"/>
                <a:ea typeface="Calibri"/>
                <a:cs typeface="Calibri"/>
                <a:sym typeface="Calibri"/>
              </a:rPr>
              <a:t>keyu Lu, Xiangjing An, Jian Li, Hangen He</a:t>
            </a:r>
            <a:br>
              <a:rPr b="0" i="0" lang="en-US" sz="1979" u="none" cap="none" strike="noStrike">
                <a:solidFill>
                  <a:schemeClr val="lt1"/>
                </a:solidFill>
                <a:latin typeface="Calibri"/>
                <a:ea typeface="Calibri"/>
                <a:cs typeface="Calibri"/>
                <a:sym typeface="Calibri"/>
              </a:rPr>
            </a:br>
            <a:r>
              <a:rPr b="0" i="0" lang="en-US" sz="1979" u="none" cap="none" strike="noStrike">
                <a:solidFill>
                  <a:schemeClr val="lt1"/>
                </a:solidFill>
                <a:latin typeface="Calibri"/>
                <a:ea typeface="Calibri"/>
                <a:cs typeface="Calibri"/>
                <a:sym typeface="Calibri"/>
              </a:rPr>
              <a:t>Neurocomputing 245 (2017) 31–45</a:t>
            </a:r>
            <a:endParaRPr/>
          </a:p>
        </p:txBody>
      </p:sp>
      <p:sp>
        <p:nvSpPr>
          <p:cNvPr id="122" name="Google Shape;122;p14"/>
          <p:cNvSpPr txBox="1"/>
          <p:nvPr/>
        </p:nvSpPr>
        <p:spPr>
          <a:xfrm>
            <a:off x="11007925" y="63500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23"/>
          <p:cNvPicPr preferRelativeResize="0"/>
          <p:nvPr>
            <p:ph idx="1" type="body"/>
          </p:nvPr>
        </p:nvPicPr>
        <p:blipFill rotWithShape="1">
          <a:blip r:embed="rId3">
            <a:alphaModFix/>
          </a:blip>
          <a:srcRect b="0" l="0" r="0" t="0"/>
          <a:stretch/>
        </p:blipFill>
        <p:spPr>
          <a:xfrm>
            <a:off x="2061964" y="404664"/>
            <a:ext cx="8422686" cy="5849088"/>
          </a:xfrm>
          <a:prstGeom prst="rect">
            <a:avLst/>
          </a:prstGeom>
          <a:noFill/>
          <a:ln>
            <a:noFill/>
          </a:ln>
        </p:spPr>
      </p:pic>
      <p:sp>
        <p:nvSpPr>
          <p:cNvPr id="192" name="Google Shape;192;p23"/>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4"/>
          <p:cNvPicPr preferRelativeResize="0"/>
          <p:nvPr>
            <p:ph idx="1" type="body"/>
          </p:nvPr>
        </p:nvPicPr>
        <p:blipFill rotWithShape="1">
          <a:blip r:embed="rId3">
            <a:alphaModFix/>
          </a:blip>
          <a:srcRect b="0" l="0" r="0" t="0"/>
          <a:stretch/>
        </p:blipFill>
        <p:spPr>
          <a:xfrm>
            <a:off x="2277988" y="476672"/>
            <a:ext cx="7780455" cy="5682992"/>
          </a:xfrm>
          <a:prstGeom prst="rect">
            <a:avLst/>
          </a:prstGeom>
          <a:noFill/>
          <a:ln>
            <a:noFill/>
          </a:ln>
        </p:spPr>
      </p:pic>
      <p:sp>
        <p:nvSpPr>
          <p:cNvPr id="198" name="Google Shape;198;p24"/>
          <p:cNvSpPr txBox="1"/>
          <p:nvPr/>
        </p:nvSpPr>
        <p:spPr>
          <a:xfrm>
            <a:off x="7578969" y="1661719"/>
            <a:ext cx="184731" cy="369332"/>
          </a:xfrm>
          <a:prstGeom prst="rect">
            <a:avLst/>
          </a:prstGeom>
          <a:noFill/>
          <a:ln cap="flat" cmpd="sng" w="9525">
            <a:solidFill>
              <a:srgbClr val="E9F0F5"/>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4"/>
          <p:cNvSpPr/>
          <p:nvPr/>
        </p:nvSpPr>
        <p:spPr>
          <a:xfrm>
            <a:off x="4798268" y="3212976"/>
            <a:ext cx="504056" cy="576064"/>
          </a:xfrm>
          <a:prstGeom prst="downArrow">
            <a:avLst>
              <a:gd fmla="val 50000" name="adj1"/>
              <a:gd fmla="val 50000" name="adj2"/>
            </a:avLst>
          </a:prstGeom>
          <a:solidFill>
            <a:schemeClr val="accent1"/>
          </a:solidFill>
          <a:ln cap="flat" cmpd="sng" w="12700">
            <a:solidFill>
              <a:srgbClr val="6C84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24"/>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5"/>
          <p:cNvPicPr preferRelativeResize="0"/>
          <p:nvPr>
            <p:ph idx="1" type="body"/>
          </p:nvPr>
        </p:nvPicPr>
        <p:blipFill rotWithShape="1">
          <a:blip r:embed="rId3">
            <a:alphaModFix/>
          </a:blip>
          <a:srcRect b="0" l="0" r="0" t="0"/>
          <a:stretch/>
        </p:blipFill>
        <p:spPr>
          <a:xfrm>
            <a:off x="765820" y="692696"/>
            <a:ext cx="10873207" cy="5442309"/>
          </a:xfrm>
          <a:prstGeom prst="rect">
            <a:avLst/>
          </a:prstGeom>
          <a:noFill/>
          <a:ln>
            <a:noFill/>
          </a:ln>
        </p:spPr>
      </p:pic>
      <p:sp>
        <p:nvSpPr>
          <p:cNvPr id="206" name="Google Shape;206;p25"/>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Introduction Deep learning</a:t>
            </a:r>
            <a:endParaRPr b="0" i="0" sz="3200" u="none" cap="none" strike="noStrike">
              <a:solidFill>
                <a:schemeClr val="accent1"/>
              </a:solidFill>
              <a:latin typeface="Calibri"/>
              <a:ea typeface="Calibri"/>
              <a:cs typeface="Calibri"/>
              <a:sym typeface="Calibri"/>
            </a:endParaRPr>
          </a:p>
        </p:txBody>
      </p:sp>
      <p:pic>
        <p:nvPicPr>
          <p:cNvPr descr="à¸à¸¥à¸à¸²à¸£à¸à¹à¸à¸«à¸²à¸£à¸¹à¸à¸ à¸²à¸à¸ªà¸³à¸«à¸£à¸±à¸ deeplearning" id="212" name="Google Shape;212;p26"/>
          <p:cNvPicPr preferRelativeResize="0"/>
          <p:nvPr/>
        </p:nvPicPr>
        <p:blipFill rotWithShape="1">
          <a:blip r:embed="rId3">
            <a:alphaModFix/>
          </a:blip>
          <a:srcRect b="0" l="0" r="0" t="0"/>
          <a:stretch/>
        </p:blipFill>
        <p:spPr>
          <a:xfrm>
            <a:off x="1989956" y="2060848"/>
            <a:ext cx="8064896" cy="3963908"/>
          </a:xfrm>
          <a:prstGeom prst="rect">
            <a:avLst/>
          </a:prstGeom>
          <a:noFill/>
          <a:ln>
            <a:noFill/>
          </a:ln>
        </p:spPr>
      </p:pic>
      <p:sp>
        <p:nvSpPr>
          <p:cNvPr id="213" name="Google Shape;213;p26"/>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Type of Layer on CNN Deep Learning </a:t>
            </a:r>
            <a:endParaRPr b="0" i="0" sz="3200" u="none" cap="none" strike="noStrike">
              <a:solidFill>
                <a:schemeClr val="accent1"/>
              </a:solidFill>
              <a:latin typeface="Calibri"/>
              <a:ea typeface="Calibri"/>
              <a:cs typeface="Calibri"/>
              <a:sym typeface="Calibri"/>
            </a:endParaRPr>
          </a:p>
        </p:txBody>
      </p:sp>
      <p:pic>
        <p:nvPicPr>
          <p:cNvPr descr="1.png" id="219" name="Google Shape;219;p27"/>
          <p:cNvPicPr preferRelativeResize="0"/>
          <p:nvPr>
            <p:ph idx="1" type="body"/>
          </p:nvPr>
        </p:nvPicPr>
        <p:blipFill rotWithShape="1">
          <a:blip r:embed="rId3">
            <a:alphaModFix/>
          </a:blip>
          <a:srcRect b="0" l="0" r="0" t="0"/>
          <a:stretch/>
        </p:blipFill>
        <p:spPr>
          <a:xfrm>
            <a:off x="2205980" y="4149080"/>
            <a:ext cx="7362565" cy="1960754"/>
          </a:xfrm>
          <a:prstGeom prst="rect">
            <a:avLst/>
          </a:prstGeom>
          <a:noFill/>
          <a:ln>
            <a:noFill/>
          </a:ln>
        </p:spPr>
      </p:pic>
      <p:sp>
        <p:nvSpPr>
          <p:cNvPr id="220" name="Google Shape;220;p27"/>
          <p:cNvSpPr txBox="1"/>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lang="en-US" sz="2400">
                <a:solidFill>
                  <a:schemeClr val="dk1"/>
                </a:solidFill>
                <a:latin typeface="Calibri"/>
                <a:ea typeface="Calibri"/>
                <a:cs typeface="Calibri"/>
                <a:sym typeface="Calibri"/>
              </a:rPr>
              <a:t>Fully Connected Layer</a:t>
            </a:r>
            <a:endParaRPr/>
          </a:p>
          <a:p>
            <a:pPr indent="-274320" lvl="0" marL="274320" marR="0" rtl="0" algn="l">
              <a:lnSpc>
                <a:spcPct val="90000"/>
              </a:lnSpc>
              <a:spcBef>
                <a:spcPts val="1800"/>
              </a:spcBef>
              <a:spcAft>
                <a:spcPts val="0"/>
              </a:spcAft>
              <a:buClr>
                <a:schemeClr val="dk1"/>
              </a:buClr>
              <a:buSzPts val="1920"/>
              <a:buFont typeface="Noto Sans Symbols"/>
              <a:buChar char="▪"/>
            </a:pPr>
            <a:r>
              <a:rPr lang="en-US" sz="2400">
                <a:solidFill>
                  <a:schemeClr val="dk1"/>
                </a:solidFill>
                <a:latin typeface="Calibri"/>
                <a:ea typeface="Calibri"/>
                <a:cs typeface="Calibri"/>
                <a:sym typeface="Calibri"/>
              </a:rPr>
              <a:t>Convolution Layer</a:t>
            </a:r>
            <a:endParaRPr/>
          </a:p>
          <a:p>
            <a:pPr indent="-274320" lvl="0" marL="274320" marR="0" rtl="0" algn="l">
              <a:lnSpc>
                <a:spcPct val="90000"/>
              </a:lnSpc>
              <a:spcBef>
                <a:spcPts val="1800"/>
              </a:spcBef>
              <a:spcAft>
                <a:spcPts val="0"/>
              </a:spcAft>
              <a:buClr>
                <a:schemeClr val="dk1"/>
              </a:buClr>
              <a:buSzPts val="1920"/>
              <a:buFont typeface="Noto Sans Symbols"/>
              <a:buChar char="▪"/>
            </a:pPr>
            <a:r>
              <a:rPr lang="en-US" sz="2400">
                <a:solidFill>
                  <a:schemeClr val="dk1"/>
                </a:solidFill>
                <a:latin typeface="Calibri"/>
                <a:ea typeface="Calibri"/>
                <a:cs typeface="Calibri"/>
                <a:sym typeface="Calibri"/>
              </a:rPr>
              <a:t>Pooling layer</a:t>
            </a:r>
            <a:endParaRPr/>
          </a:p>
        </p:txBody>
      </p:sp>
      <p:sp>
        <p:nvSpPr>
          <p:cNvPr id="221" name="Google Shape;221;p27"/>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28"/>
          <p:cNvPicPr preferRelativeResize="0"/>
          <p:nvPr>
            <p:ph idx="1" type="body"/>
          </p:nvPr>
        </p:nvPicPr>
        <p:blipFill rotWithShape="1">
          <a:blip r:embed="rId3">
            <a:alphaModFix/>
          </a:blip>
          <a:srcRect b="0" l="0" r="0" t="0"/>
          <a:stretch/>
        </p:blipFill>
        <p:spPr>
          <a:xfrm>
            <a:off x="1845940" y="908720"/>
            <a:ext cx="9423372" cy="4751447"/>
          </a:xfrm>
          <a:prstGeom prst="rect">
            <a:avLst/>
          </a:prstGeom>
          <a:noFill/>
          <a:ln>
            <a:noFill/>
          </a:ln>
        </p:spPr>
      </p:pic>
      <p:sp>
        <p:nvSpPr>
          <p:cNvPr id="227" name="Google Shape;227;p28"/>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29"/>
          <p:cNvPicPr preferRelativeResize="0"/>
          <p:nvPr>
            <p:ph idx="1" type="body"/>
          </p:nvPr>
        </p:nvPicPr>
        <p:blipFill rotWithShape="1">
          <a:blip r:embed="rId3">
            <a:alphaModFix/>
          </a:blip>
          <a:srcRect b="0" l="0" r="0" t="0"/>
          <a:stretch/>
        </p:blipFill>
        <p:spPr>
          <a:xfrm>
            <a:off x="1332114" y="836712"/>
            <a:ext cx="9874866" cy="4968552"/>
          </a:xfrm>
          <a:prstGeom prst="rect">
            <a:avLst/>
          </a:prstGeom>
          <a:noFill/>
          <a:ln>
            <a:noFill/>
          </a:ln>
        </p:spPr>
      </p:pic>
      <p:sp>
        <p:nvSpPr>
          <p:cNvPr id="233" name="Google Shape;233;p29"/>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0"/>
          <p:cNvPicPr preferRelativeResize="0"/>
          <p:nvPr>
            <p:ph idx="1" type="body"/>
          </p:nvPr>
        </p:nvPicPr>
        <p:blipFill rotWithShape="1">
          <a:blip r:embed="rId3">
            <a:alphaModFix/>
          </a:blip>
          <a:srcRect b="0" l="0" r="0" t="0"/>
          <a:stretch/>
        </p:blipFill>
        <p:spPr>
          <a:xfrm>
            <a:off x="988310" y="620688"/>
            <a:ext cx="10434694" cy="5328592"/>
          </a:xfrm>
          <a:prstGeom prst="rect">
            <a:avLst/>
          </a:prstGeom>
          <a:noFill/>
          <a:ln>
            <a:noFill/>
          </a:ln>
        </p:spPr>
      </p:pic>
      <p:sp>
        <p:nvSpPr>
          <p:cNvPr id="239" name="Google Shape;239;p30"/>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1"/>
          <p:cNvPicPr preferRelativeResize="0"/>
          <p:nvPr>
            <p:ph idx="1" type="body"/>
          </p:nvPr>
        </p:nvPicPr>
        <p:blipFill rotWithShape="1">
          <a:blip r:embed="rId3">
            <a:alphaModFix/>
          </a:blip>
          <a:srcRect b="0" l="0" r="0" t="0"/>
          <a:stretch/>
        </p:blipFill>
        <p:spPr>
          <a:xfrm>
            <a:off x="1218354" y="836712"/>
            <a:ext cx="10276658" cy="5040560"/>
          </a:xfrm>
          <a:prstGeom prst="rect">
            <a:avLst/>
          </a:prstGeom>
          <a:noFill/>
          <a:ln>
            <a:noFill/>
          </a:ln>
        </p:spPr>
      </p:pic>
      <p:sp>
        <p:nvSpPr>
          <p:cNvPr id="245" name="Google Shape;245;p31"/>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2"/>
          <p:cNvPicPr preferRelativeResize="0"/>
          <p:nvPr>
            <p:ph idx="1" type="body"/>
          </p:nvPr>
        </p:nvPicPr>
        <p:blipFill rotWithShape="1">
          <a:blip r:embed="rId3">
            <a:alphaModFix/>
          </a:blip>
          <a:srcRect b="0" l="0" r="0" t="0"/>
          <a:stretch/>
        </p:blipFill>
        <p:spPr>
          <a:xfrm>
            <a:off x="1125860" y="620688"/>
            <a:ext cx="10179831" cy="5328592"/>
          </a:xfrm>
          <a:prstGeom prst="rect">
            <a:avLst/>
          </a:prstGeom>
          <a:noFill/>
          <a:ln>
            <a:noFill/>
          </a:ln>
        </p:spPr>
      </p:pic>
      <p:sp>
        <p:nvSpPr>
          <p:cNvPr id="251" name="Google Shape;251;p32"/>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19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5"/>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Introduction Deep learning</a:t>
            </a:r>
            <a:endParaRPr/>
          </a:p>
        </p:txBody>
      </p:sp>
      <p:pic>
        <p:nvPicPr>
          <p:cNvPr descr="à¸à¸¥à¸à¸²à¸£à¸à¹à¸à¸«à¸²à¸£à¸¹à¸à¸ à¸²à¸à¸ªà¸³à¸«à¸£à¸±à¸ deep learning application" id="128" name="Google Shape;128;p15"/>
          <p:cNvPicPr preferRelativeResize="0"/>
          <p:nvPr/>
        </p:nvPicPr>
        <p:blipFill rotWithShape="1">
          <a:blip r:embed="rId3">
            <a:alphaModFix/>
          </a:blip>
          <a:srcRect b="0" l="0" r="0" t="0"/>
          <a:stretch/>
        </p:blipFill>
        <p:spPr>
          <a:xfrm>
            <a:off x="1756279" y="1556792"/>
            <a:ext cx="8676731" cy="4732068"/>
          </a:xfrm>
          <a:prstGeom prst="rect">
            <a:avLst/>
          </a:prstGeom>
          <a:noFill/>
          <a:ln>
            <a:noFill/>
          </a:ln>
        </p:spPr>
      </p:pic>
      <p:sp>
        <p:nvSpPr>
          <p:cNvPr id="129" name="Google Shape;129;p15"/>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3"/>
          <p:cNvPicPr preferRelativeResize="0"/>
          <p:nvPr>
            <p:ph idx="1" type="body"/>
          </p:nvPr>
        </p:nvPicPr>
        <p:blipFill rotWithShape="1">
          <a:blip r:embed="rId3">
            <a:alphaModFix/>
          </a:blip>
          <a:srcRect b="0" l="0" r="0" t="0"/>
          <a:stretch/>
        </p:blipFill>
        <p:spPr>
          <a:xfrm>
            <a:off x="1341884" y="620688"/>
            <a:ext cx="10226925" cy="5328592"/>
          </a:xfrm>
          <a:prstGeom prst="rect">
            <a:avLst/>
          </a:prstGeom>
          <a:noFill/>
          <a:ln>
            <a:noFill/>
          </a:ln>
        </p:spPr>
      </p:pic>
      <p:sp>
        <p:nvSpPr>
          <p:cNvPr id="257" name="Google Shape;257;p33"/>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4"/>
          <p:cNvPicPr preferRelativeResize="0"/>
          <p:nvPr>
            <p:ph idx="1" type="body"/>
          </p:nvPr>
        </p:nvPicPr>
        <p:blipFill rotWithShape="1">
          <a:blip r:embed="rId3">
            <a:alphaModFix/>
          </a:blip>
          <a:srcRect b="0" l="0" r="0" t="0"/>
          <a:stretch/>
        </p:blipFill>
        <p:spPr>
          <a:xfrm>
            <a:off x="333772" y="620688"/>
            <a:ext cx="11521280" cy="5472608"/>
          </a:xfrm>
          <a:prstGeom prst="rect">
            <a:avLst/>
          </a:prstGeom>
          <a:noFill/>
          <a:ln>
            <a:noFill/>
          </a:ln>
        </p:spPr>
      </p:pic>
      <p:sp>
        <p:nvSpPr>
          <p:cNvPr id="263" name="Google Shape;263;p34"/>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5"/>
          <p:cNvPicPr preferRelativeResize="0"/>
          <p:nvPr>
            <p:ph idx="1" type="body"/>
          </p:nvPr>
        </p:nvPicPr>
        <p:blipFill rotWithShape="1">
          <a:blip r:embed="rId3">
            <a:alphaModFix/>
          </a:blip>
          <a:srcRect b="0" l="0" r="0" t="0"/>
          <a:stretch/>
        </p:blipFill>
        <p:spPr>
          <a:xfrm>
            <a:off x="704248" y="620688"/>
            <a:ext cx="10502732" cy="5328592"/>
          </a:xfrm>
          <a:prstGeom prst="rect">
            <a:avLst/>
          </a:prstGeom>
          <a:noFill/>
          <a:ln>
            <a:noFill/>
          </a:ln>
        </p:spPr>
      </p:pic>
      <p:sp>
        <p:nvSpPr>
          <p:cNvPr id="269" name="Google Shape;269;p35"/>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6"/>
          <p:cNvPicPr preferRelativeResize="0"/>
          <p:nvPr/>
        </p:nvPicPr>
        <p:blipFill rotWithShape="1">
          <a:blip r:embed="rId3">
            <a:alphaModFix/>
          </a:blip>
          <a:srcRect b="0" l="0" r="0" t="0"/>
          <a:stretch/>
        </p:blipFill>
        <p:spPr>
          <a:xfrm>
            <a:off x="621804" y="548680"/>
            <a:ext cx="10940247" cy="5481689"/>
          </a:xfrm>
          <a:prstGeom prst="rect">
            <a:avLst/>
          </a:prstGeom>
          <a:noFill/>
          <a:ln>
            <a:noFill/>
          </a:ln>
        </p:spPr>
      </p:pic>
      <p:sp>
        <p:nvSpPr>
          <p:cNvPr id="275" name="Google Shape;275;p36"/>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7"/>
          <p:cNvPicPr preferRelativeResize="0"/>
          <p:nvPr>
            <p:ph idx="1" type="body"/>
          </p:nvPr>
        </p:nvPicPr>
        <p:blipFill rotWithShape="1">
          <a:blip r:embed="rId3">
            <a:alphaModFix/>
          </a:blip>
          <a:srcRect b="0" l="0" r="0" t="2451"/>
          <a:stretch/>
        </p:blipFill>
        <p:spPr>
          <a:xfrm>
            <a:off x="189756" y="476672"/>
            <a:ext cx="11809312" cy="5832648"/>
          </a:xfrm>
          <a:prstGeom prst="rect">
            <a:avLst/>
          </a:prstGeom>
          <a:noFill/>
          <a:ln>
            <a:noFill/>
          </a:ln>
        </p:spPr>
      </p:pic>
      <p:sp>
        <p:nvSpPr>
          <p:cNvPr id="281" name="Google Shape;281;p37"/>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38"/>
          <p:cNvPicPr preferRelativeResize="0"/>
          <p:nvPr>
            <p:ph idx="1" type="body"/>
          </p:nvPr>
        </p:nvPicPr>
        <p:blipFill rotWithShape="1">
          <a:blip r:embed="rId3">
            <a:alphaModFix/>
          </a:blip>
          <a:srcRect b="0" l="0" r="0" t="0"/>
          <a:stretch/>
        </p:blipFill>
        <p:spPr>
          <a:xfrm>
            <a:off x="909836" y="620688"/>
            <a:ext cx="10489617" cy="5328592"/>
          </a:xfrm>
          <a:prstGeom prst="rect">
            <a:avLst/>
          </a:prstGeom>
          <a:noFill/>
          <a:ln>
            <a:noFill/>
          </a:ln>
        </p:spPr>
      </p:pic>
      <p:sp>
        <p:nvSpPr>
          <p:cNvPr id="287" name="Google Shape;287;p38"/>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39"/>
          <p:cNvPicPr preferRelativeResize="0"/>
          <p:nvPr>
            <p:ph idx="1" type="body"/>
          </p:nvPr>
        </p:nvPicPr>
        <p:blipFill rotWithShape="1">
          <a:blip r:embed="rId3">
            <a:alphaModFix/>
          </a:blip>
          <a:srcRect b="0" l="0" r="0" t="0"/>
          <a:stretch/>
        </p:blipFill>
        <p:spPr>
          <a:xfrm>
            <a:off x="837828" y="592613"/>
            <a:ext cx="10657184" cy="5356667"/>
          </a:xfrm>
          <a:prstGeom prst="rect">
            <a:avLst/>
          </a:prstGeom>
          <a:noFill/>
          <a:ln>
            <a:noFill/>
          </a:ln>
        </p:spPr>
      </p:pic>
      <p:sp>
        <p:nvSpPr>
          <p:cNvPr id="293" name="Google Shape;293;p39"/>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40"/>
          <p:cNvPicPr preferRelativeResize="0"/>
          <p:nvPr>
            <p:ph idx="1" type="body"/>
          </p:nvPr>
        </p:nvPicPr>
        <p:blipFill rotWithShape="1">
          <a:blip r:embed="rId3">
            <a:alphaModFix/>
          </a:blip>
          <a:srcRect b="0" l="0" r="0" t="0"/>
          <a:stretch/>
        </p:blipFill>
        <p:spPr>
          <a:xfrm>
            <a:off x="1053852" y="692696"/>
            <a:ext cx="10423493" cy="5229100"/>
          </a:xfrm>
          <a:prstGeom prst="rect">
            <a:avLst/>
          </a:prstGeom>
          <a:noFill/>
          <a:ln>
            <a:noFill/>
          </a:ln>
        </p:spPr>
      </p:pic>
      <p:sp>
        <p:nvSpPr>
          <p:cNvPr id="299" name="Google Shape;299;p40"/>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Classification VS Object Detection</a:t>
            </a:r>
            <a:endParaRPr b="0" i="0" sz="3200" u="none" cap="none" strike="noStrike">
              <a:solidFill>
                <a:schemeClr val="accent1"/>
              </a:solidFill>
              <a:latin typeface="Calibri"/>
              <a:ea typeface="Calibri"/>
              <a:cs typeface="Calibri"/>
              <a:sym typeface="Calibri"/>
            </a:endParaRPr>
          </a:p>
        </p:txBody>
      </p:sp>
      <p:pic>
        <p:nvPicPr>
          <p:cNvPr descr="Related image" id="305" name="Google Shape;305;p41"/>
          <p:cNvPicPr preferRelativeResize="0"/>
          <p:nvPr/>
        </p:nvPicPr>
        <p:blipFill rotWithShape="1">
          <a:blip r:embed="rId3">
            <a:alphaModFix/>
          </a:blip>
          <a:srcRect b="0" l="0" r="0" t="9796"/>
          <a:stretch/>
        </p:blipFill>
        <p:spPr>
          <a:xfrm>
            <a:off x="1780379" y="1746096"/>
            <a:ext cx="8706521" cy="4419208"/>
          </a:xfrm>
          <a:prstGeom prst="rect">
            <a:avLst/>
          </a:prstGeom>
          <a:noFill/>
          <a:ln>
            <a:noFill/>
          </a:ln>
        </p:spPr>
      </p:pic>
      <p:sp>
        <p:nvSpPr>
          <p:cNvPr id="306" name="Google Shape;306;p41"/>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Object Detection Algorithms </a:t>
            </a:r>
            <a:endParaRPr b="0" i="0" sz="3200" u="none" cap="none" strike="noStrike">
              <a:solidFill>
                <a:schemeClr val="accent1"/>
              </a:solidFill>
              <a:latin typeface="Calibri"/>
              <a:ea typeface="Calibri"/>
              <a:cs typeface="Calibri"/>
              <a:sym typeface="Calibri"/>
            </a:endParaRPr>
          </a:p>
        </p:txBody>
      </p:sp>
      <p:pic>
        <p:nvPicPr>
          <p:cNvPr descr="Image result for Object Detection" id="312" name="Google Shape;312;p42"/>
          <p:cNvPicPr preferRelativeResize="0"/>
          <p:nvPr>
            <p:ph idx="1" type="body"/>
          </p:nvPr>
        </p:nvPicPr>
        <p:blipFill rotWithShape="1">
          <a:blip r:embed="rId3">
            <a:alphaModFix/>
          </a:blip>
          <a:srcRect b="0" l="0" r="0" t="0"/>
          <a:stretch/>
        </p:blipFill>
        <p:spPr>
          <a:xfrm>
            <a:off x="6526460" y="1988840"/>
            <a:ext cx="5066653" cy="3697288"/>
          </a:xfrm>
          <a:prstGeom prst="rect">
            <a:avLst/>
          </a:prstGeom>
          <a:noFill/>
          <a:ln>
            <a:noFill/>
          </a:ln>
        </p:spPr>
      </p:pic>
      <p:sp>
        <p:nvSpPr>
          <p:cNvPr id="313" name="Google Shape;313;p42"/>
          <p:cNvSpPr txBox="1"/>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1" lang="en-US" sz="2400">
                <a:solidFill>
                  <a:schemeClr val="dk1"/>
                </a:solidFill>
                <a:latin typeface="Calibri"/>
                <a:ea typeface="Calibri"/>
                <a:cs typeface="Calibri"/>
                <a:sym typeface="Calibri"/>
              </a:rPr>
              <a:t>R-CNN (2014)</a:t>
            </a:r>
            <a:endParaRPr/>
          </a:p>
          <a:p>
            <a:pPr indent="-274320" lvl="0" marL="274320" marR="0" rtl="0" algn="l">
              <a:lnSpc>
                <a:spcPct val="90000"/>
              </a:lnSpc>
              <a:spcBef>
                <a:spcPts val="1800"/>
              </a:spcBef>
              <a:spcAft>
                <a:spcPts val="0"/>
              </a:spcAft>
              <a:buClr>
                <a:schemeClr val="dk1"/>
              </a:buClr>
              <a:buSzPts val="1920"/>
              <a:buFont typeface="Noto Sans Symbols"/>
              <a:buChar char="▪"/>
            </a:pPr>
            <a:r>
              <a:rPr b="1" lang="en-US" sz="2400">
                <a:solidFill>
                  <a:schemeClr val="dk1"/>
                </a:solidFill>
                <a:latin typeface="Calibri"/>
                <a:ea typeface="Calibri"/>
                <a:cs typeface="Calibri"/>
                <a:sym typeface="Calibri"/>
              </a:rPr>
              <a:t>Fast R-CNN (2015)</a:t>
            </a:r>
            <a:endParaRPr/>
          </a:p>
          <a:p>
            <a:pPr indent="-274320" lvl="0" marL="274320" marR="0" rtl="0" algn="l">
              <a:lnSpc>
                <a:spcPct val="90000"/>
              </a:lnSpc>
              <a:spcBef>
                <a:spcPts val="1800"/>
              </a:spcBef>
              <a:spcAft>
                <a:spcPts val="0"/>
              </a:spcAft>
              <a:buClr>
                <a:schemeClr val="dk1"/>
              </a:buClr>
              <a:buSzPts val="1920"/>
              <a:buFont typeface="Noto Sans Symbols"/>
              <a:buChar char="▪"/>
            </a:pPr>
            <a:r>
              <a:rPr b="1" lang="en-US" sz="2400">
                <a:solidFill>
                  <a:schemeClr val="dk1"/>
                </a:solidFill>
                <a:latin typeface="Calibri"/>
                <a:ea typeface="Calibri"/>
                <a:cs typeface="Calibri"/>
                <a:sym typeface="Calibri"/>
              </a:rPr>
              <a:t>Faster R-CNN (2015)</a:t>
            </a:r>
            <a:endParaRPr/>
          </a:p>
          <a:p>
            <a:pPr indent="-274320" lvl="0" marL="274320" marR="0" rtl="0" algn="l">
              <a:lnSpc>
                <a:spcPct val="90000"/>
              </a:lnSpc>
              <a:spcBef>
                <a:spcPts val="1800"/>
              </a:spcBef>
              <a:spcAft>
                <a:spcPts val="0"/>
              </a:spcAft>
              <a:buClr>
                <a:schemeClr val="dk1"/>
              </a:buClr>
              <a:buSzPts val="1920"/>
              <a:buFont typeface="Noto Sans Symbols"/>
              <a:buChar char="▪"/>
            </a:pPr>
            <a:r>
              <a:rPr b="1" lang="en-US" sz="2400">
                <a:solidFill>
                  <a:schemeClr val="dk1"/>
                </a:solidFill>
                <a:latin typeface="Calibri"/>
                <a:ea typeface="Calibri"/>
                <a:cs typeface="Calibri"/>
                <a:sym typeface="Calibri"/>
              </a:rPr>
              <a:t>YOLO (2016)</a:t>
            </a:r>
            <a:endParaRPr/>
          </a:p>
          <a:p>
            <a:pPr indent="-274320" lvl="0" marL="274320" marR="0" rtl="0" algn="l">
              <a:lnSpc>
                <a:spcPct val="90000"/>
              </a:lnSpc>
              <a:spcBef>
                <a:spcPts val="1800"/>
              </a:spcBef>
              <a:spcAft>
                <a:spcPts val="0"/>
              </a:spcAft>
              <a:buClr>
                <a:schemeClr val="dk1"/>
              </a:buClr>
              <a:buSzPts val="1920"/>
              <a:buFont typeface="Noto Sans Symbols"/>
              <a:buChar char="▪"/>
            </a:pPr>
            <a:r>
              <a:rPr b="1" lang="en-US" sz="2400">
                <a:solidFill>
                  <a:schemeClr val="dk1"/>
                </a:solidFill>
                <a:latin typeface="Calibri"/>
                <a:ea typeface="Calibri"/>
                <a:cs typeface="Calibri"/>
                <a:sym typeface="Calibri"/>
              </a:rPr>
              <a:t>SSD and R-FCN  (2016)</a:t>
            </a:r>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1" sz="2400">
              <a:solidFill>
                <a:schemeClr val="dk1"/>
              </a:solidFill>
              <a:latin typeface="Calibri"/>
              <a:ea typeface="Calibri"/>
              <a:cs typeface="Calibri"/>
              <a:sym typeface="Calibri"/>
            </a:endParaRPr>
          </a:p>
        </p:txBody>
      </p:sp>
      <p:sp>
        <p:nvSpPr>
          <p:cNvPr id="314" name="Google Shape;314;p42"/>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Introduction Deep learning</a:t>
            </a:r>
            <a:endParaRPr/>
          </a:p>
        </p:txBody>
      </p:sp>
      <p:pic>
        <p:nvPicPr>
          <p:cNvPr descr="à¸à¸¥à¸à¸²à¸£à¸à¹à¸à¸«à¸²à¸£à¸¹à¸à¸ à¸²à¸à¸ªà¸³à¸«à¸£à¸±à¸ deep learning application" id="135" name="Google Shape;135;p16"/>
          <p:cNvPicPr preferRelativeResize="0"/>
          <p:nvPr/>
        </p:nvPicPr>
        <p:blipFill rotWithShape="1">
          <a:blip r:embed="rId3">
            <a:alphaModFix/>
          </a:blip>
          <a:srcRect b="14483" l="0" r="0" t="12247"/>
          <a:stretch/>
        </p:blipFill>
        <p:spPr>
          <a:xfrm>
            <a:off x="942244" y="1772816"/>
            <a:ext cx="10304802" cy="4248471"/>
          </a:xfrm>
          <a:prstGeom prst="rect">
            <a:avLst/>
          </a:prstGeom>
          <a:noFill/>
          <a:ln>
            <a:noFill/>
          </a:ln>
        </p:spPr>
      </p:pic>
      <p:sp>
        <p:nvSpPr>
          <p:cNvPr id="136" name="Google Shape;136;p16"/>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1522876" y="609600"/>
            <a:ext cx="9143538" cy="5151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880"/>
              <a:buFont typeface="Calibri"/>
              <a:buNone/>
            </a:pPr>
            <a:r>
              <a:rPr b="0" i="0" lang="en-US" sz="2880" u="none" cap="none" strike="noStrike">
                <a:solidFill>
                  <a:schemeClr val="accent1"/>
                </a:solidFill>
                <a:latin typeface="Calibri"/>
                <a:ea typeface="Calibri"/>
                <a:cs typeface="Calibri"/>
                <a:sym typeface="Calibri"/>
              </a:rPr>
              <a:t>YOLO VS SSD (Off line with GPU)</a:t>
            </a:r>
            <a:endParaRPr b="0" i="0" sz="2880" u="none" cap="none" strike="noStrike">
              <a:solidFill>
                <a:schemeClr val="accent1"/>
              </a:solidFill>
              <a:latin typeface="Calibri"/>
              <a:ea typeface="Calibri"/>
              <a:cs typeface="Calibri"/>
              <a:sym typeface="Calibri"/>
            </a:endParaRPr>
          </a:p>
        </p:txBody>
      </p:sp>
      <p:pic>
        <p:nvPicPr>
          <p:cNvPr id="320" name="Google Shape;320;p43">
            <a:hlinkClick r:id="rId3"/>
          </p:cNvPr>
          <p:cNvPicPr preferRelativeResize="0"/>
          <p:nvPr/>
        </p:nvPicPr>
        <p:blipFill rotWithShape="1">
          <a:blip r:embed="rId4">
            <a:alphaModFix/>
          </a:blip>
          <a:srcRect b="0" l="0" r="0" t="0"/>
          <a:stretch/>
        </p:blipFill>
        <p:spPr>
          <a:xfrm>
            <a:off x="3055937" y="1704975"/>
            <a:ext cx="6076950" cy="3448050"/>
          </a:xfrm>
          <a:prstGeom prst="rect">
            <a:avLst/>
          </a:prstGeom>
          <a:noFill/>
          <a:ln>
            <a:noFill/>
          </a:ln>
        </p:spPr>
      </p:pic>
      <p:sp>
        <p:nvSpPr>
          <p:cNvPr id="321" name="Google Shape;321;p43"/>
          <p:cNvSpPr txBox="1"/>
          <p:nvPr/>
        </p:nvSpPr>
        <p:spPr>
          <a:xfrm>
            <a:off x="1629916" y="5445224"/>
            <a:ext cx="9143538" cy="64308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https://www.youtube.com/watch?v=8QL69cAj2kU</a:t>
            </a:r>
            <a:endParaRPr sz="3200">
              <a:solidFill>
                <a:schemeClr val="accent1"/>
              </a:solidFill>
              <a:latin typeface="Calibri"/>
              <a:ea typeface="Calibri"/>
              <a:cs typeface="Calibri"/>
              <a:sym typeface="Calibri"/>
            </a:endParaRPr>
          </a:p>
        </p:txBody>
      </p:sp>
      <p:sp>
        <p:nvSpPr>
          <p:cNvPr id="322" name="Google Shape;322;p43"/>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4"/>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Section 1, introduction. </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Section 2,  introduce the proposal layer of our object detection network.</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Section 3, present the detection layer, including MPGA-based CNN and multi-frame fusion. </a:t>
            </a:r>
            <a:endParaRPr b="0" i="0" sz="2400" u="none" cap="none" strike="noStrike">
              <a:solidFill>
                <a:schemeClr val="dk1"/>
              </a:solidFill>
              <a:latin typeface="Calibri"/>
              <a:ea typeface="Calibri"/>
              <a:cs typeface="Calibri"/>
              <a:sym typeface="Calibri"/>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Section 4  Experimental results.</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Section 5 Conclusions  and future works.</a:t>
            </a:r>
            <a:endParaRPr b="0" i="0" sz="2400" u="none" cap="none" strike="noStrike">
              <a:solidFill>
                <a:schemeClr val="dk1"/>
              </a:solidFill>
              <a:latin typeface="Calibri"/>
              <a:ea typeface="Calibri"/>
              <a:cs typeface="Calibri"/>
              <a:sym typeface="Calibri"/>
            </a:endParaRPr>
          </a:p>
        </p:txBody>
      </p:sp>
      <p:sp>
        <p:nvSpPr>
          <p:cNvPr id="328" name="Google Shape;328;p44"/>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Outline this Paper</a:t>
            </a:r>
            <a:endParaRPr b="0" i="0" sz="3200" u="none" cap="none" strike="noStrike">
              <a:solidFill>
                <a:schemeClr val="accent1"/>
              </a:solidFill>
              <a:latin typeface="Calibri"/>
              <a:ea typeface="Calibri"/>
              <a:cs typeface="Calibri"/>
              <a:sym typeface="Calibri"/>
            </a:endParaRPr>
          </a:p>
        </p:txBody>
      </p:sp>
      <p:sp>
        <p:nvSpPr>
          <p:cNvPr id="329" name="Google Shape;329;p44"/>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621804" y="548680"/>
            <a:ext cx="9143538" cy="51514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880"/>
              <a:buFont typeface="Calibri"/>
              <a:buNone/>
            </a:pPr>
            <a:r>
              <a:rPr b="0" i="0" lang="en-US" sz="2880" u="none" cap="none" strike="noStrike">
                <a:solidFill>
                  <a:schemeClr val="accent1"/>
                </a:solidFill>
                <a:latin typeface="Calibri"/>
                <a:ea typeface="Calibri"/>
                <a:cs typeface="Calibri"/>
                <a:sym typeface="Calibri"/>
              </a:rPr>
              <a:t>Architecture</a:t>
            </a:r>
            <a:endParaRPr b="0" i="0" sz="2880" u="none" cap="none" strike="noStrike">
              <a:solidFill>
                <a:schemeClr val="accent1"/>
              </a:solidFill>
              <a:latin typeface="Calibri"/>
              <a:ea typeface="Calibri"/>
              <a:cs typeface="Calibri"/>
              <a:sym typeface="Calibri"/>
            </a:endParaRPr>
          </a:p>
        </p:txBody>
      </p:sp>
      <p:pic>
        <p:nvPicPr>
          <p:cNvPr id="335" name="Google Shape;335;p45"/>
          <p:cNvPicPr preferRelativeResize="0"/>
          <p:nvPr>
            <p:ph idx="1" type="body"/>
          </p:nvPr>
        </p:nvPicPr>
        <p:blipFill rotWithShape="1">
          <a:blip r:embed="rId3">
            <a:alphaModFix/>
          </a:blip>
          <a:srcRect b="0" l="0" r="0" t="0"/>
          <a:stretch/>
        </p:blipFill>
        <p:spPr>
          <a:xfrm>
            <a:off x="837828" y="1340768"/>
            <a:ext cx="10729192" cy="4784641"/>
          </a:xfrm>
          <a:prstGeom prst="rect">
            <a:avLst/>
          </a:prstGeom>
          <a:noFill/>
          <a:ln>
            <a:noFill/>
          </a:ln>
        </p:spPr>
      </p:pic>
      <p:sp>
        <p:nvSpPr>
          <p:cNvPr id="336" name="Google Shape;336;p45"/>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6"/>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1" lang="en-US" sz="2400" u="none" cap="none" strike="noStrike">
                <a:solidFill>
                  <a:schemeClr val="dk1"/>
                </a:solidFill>
                <a:latin typeface="Calibri"/>
                <a:ea typeface="Calibri"/>
                <a:cs typeface="Calibri"/>
                <a:sym typeface="Calibri"/>
              </a:rPr>
              <a:t>2.1. Proposal feature extraction </a:t>
            </a:r>
            <a:endParaRPr b="0" i="0" sz="2400" u="none" cap="none" strike="noStrike">
              <a:solidFill>
                <a:schemeClr val="dk1"/>
              </a:solidFill>
              <a:latin typeface="Calibri"/>
              <a:ea typeface="Calibri"/>
              <a:cs typeface="Calibri"/>
              <a:sym typeface="Calibri"/>
            </a:endParaRPr>
          </a:p>
          <a:p>
            <a:pPr indent="-274320" lvl="0" marL="274320" marR="0" rtl="0" algn="l">
              <a:lnSpc>
                <a:spcPct val="90000"/>
              </a:lnSpc>
              <a:spcBef>
                <a:spcPts val="1800"/>
              </a:spcBef>
              <a:spcAft>
                <a:spcPts val="0"/>
              </a:spcAft>
              <a:buClr>
                <a:schemeClr val="dk1"/>
              </a:buClr>
              <a:buSzPts val="1920"/>
              <a:buFont typeface="Noto Sans Symbols"/>
              <a:buChar char="▪"/>
            </a:pPr>
            <a:r>
              <a:rPr b="0" i="1" lang="en-US" sz="2400" u="none" cap="none" strike="noStrike">
                <a:solidFill>
                  <a:schemeClr val="dk1"/>
                </a:solidFill>
                <a:latin typeface="Calibri"/>
                <a:ea typeface="Calibri"/>
                <a:cs typeface="Calibri"/>
                <a:sym typeface="Calibri"/>
              </a:rPr>
              <a:t>2.2. Convolution-based proposal generation </a:t>
            </a:r>
            <a:endParaRPr b="0" i="0" sz="2400" u="none" cap="none" strike="noStrike">
              <a:solidFill>
                <a:schemeClr val="dk1"/>
              </a:solidFill>
              <a:latin typeface="Calibri"/>
              <a:ea typeface="Calibri"/>
              <a:cs typeface="Calibri"/>
              <a:sym typeface="Calibri"/>
            </a:endParaRPr>
          </a:p>
          <a:p>
            <a:pPr indent="-274320" lvl="0" marL="274320" marR="0" rtl="0" algn="l">
              <a:lnSpc>
                <a:spcPct val="90000"/>
              </a:lnSpc>
              <a:spcBef>
                <a:spcPts val="1800"/>
              </a:spcBef>
              <a:spcAft>
                <a:spcPts val="0"/>
              </a:spcAft>
              <a:buClr>
                <a:schemeClr val="dk1"/>
              </a:buClr>
              <a:buSzPts val="1920"/>
              <a:buFont typeface="Noto Sans Symbols"/>
              <a:buChar char="▪"/>
            </a:pPr>
            <a:r>
              <a:rPr b="0" i="1" lang="en-US" sz="2400" u="none" cap="none" strike="noStrike">
                <a:solidFill>
                  <a:schemeClr val="dk1"/>
                </a:solidFill>
                <a:latin typeface="Calibri"/>
                <a:ea typeface="Calibri"/>
                <a:cs typeface="Calibri"/>
                <a:sym typeface="Calibri"/>
              </a:rPr>
              <a:t>2.3. Data-driven Kernel size selection </a:t>
            </a:r>
            <a:endParaRPr b="0" i="0" sz="2400" u="none" cap="none" strike="noStrike">
              <a:solidFill>
                <a:schemeClr val="dk1"/>
              </a:solidFill>
              <a:latin typeface="Calibri"/>
              <a:ea typeface="Calibri"/>
              <a:cs typeface="Calibri"/>
              <a:sym typeface="Calibri"/>
            </a:endParaRPr>
          </a:p>
        </p:txBody>
      </p:sp>
      <p:sp>
        <p:nvSpPr>
          <p:cNvPr id="342" name="Google Shape;342;p46"/>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Section 2,  proposal layer (object detection)</a:t>
            </a:r>
            <a:endParaRPr b="0" i="0" sz="3200" u="none" cap="none" strike="noStrike">
              <a:solidFill>
                <a:schemeClr val="accent1"/>
              </a:solidFill>
              <a:latin typeface="Calibri"/>
              <a:ea typeface="Calibri"/>
              <a:cs typeface="Calibri"/>
              <a:sym typeface="Calibri"/>
            </a:endParaRPr>
          </a:p>
        </p:txBody>
      </p:sp>
      <p:sp>
        <p:nvSpPr>
          <p:cNvPr id="343" name="Google Shape;343;p46"/>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7"/>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Inspired by Dollár [11], initially extract a set of gradient histograms as the proposal feature of the given image, which is computationally efficient and able to represent the edge and texture of an object. Instead of generating features from grey level images [12], </a:t>
            </a:r>
            <a:r>
              <a:rPr b="0" i="0" lang="en-US" sz="2400" u="sng" cap="none" strike="noStrike">
                <a:solidFill>
                  <a:schemeClr val="dk1"/>
                </a:solidFill>
                <a:latin typeface="Calibri"/>
                <a:ea typeface="Calibri"/>
                <a:cs typeface="Calibri"/>
                <a:sym typeface="Calibri"/>
              </a:rPr>
              <a:t>we compute gradient histograms over RGB color images. The respective horizontal and vertical gradients of each color channel can be obtained by applying the Sobel filter [−1, 0, 1] and [−1,0,1]T on the image. </a:t>
            </a:r>
            <a:endParaRPr b="0" i="0" sz="2400" u="sng" cap="none" strike="noStrike">
              <a:solidFill>
                <a:schemeClr val="dk1"/>
              </a:solidFill>
              <a:latin typeface="Calibri"/>
              <a:ea typeface="Calibri"/>
              <a:cs typeface="Calibri"/>
              <a:sym typeface="Calibri"/>
            </a:endParaRPr>
          </a:p>
        </p:txBody>
      </p:sp>
      <p:sp>
        <p:nvSpPr>
          <p:cNvPr id="349" name="Google Shape;349;p4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2.1. Proposal feature extraction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350" name="Google Shape;350;p47"/>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48"/>
          <p:cNvPicPr preferRelativeResize="0"/>
          <p:nvPr>
            <p:ph idx="1" type="body"/>
          </p:nvPr>
        </p:nvPicPr>
        <p:blipFill rotWithShape="1">
          <a:blip r:embed="rId3">
            <a:alphaModFix/>
          </a:blip>
          <a:srcRect b="0" l="0" r="0" t="0"/>
          <a:stretch/>
        </p:blipFill>
        <p:spPr>
          <a:xfrm>
            <a:off x="2998068" y="1595163"/>
            <a:ext cx="6408712" cy="4498134"/>
          </a:xfrm>
          <a:prstGeom prst="rect">
            <a:avLst/>
          </a:prstGeom>
          <a:noFill/>
          <a:ln>
            <a:noFill/>
          </a:ln>
        </p:spPr>
      </p:pic>
      <p:sp>
        <p:nvSpPr>
          <p:cNvPr id="356" name="Google Shape;356;p48"/>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2.1. Proposal feature extraction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357" name="Google Shape;357;p48"/>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To compute the gradient histogram of each location, we divide the image into small spatial regions. A larger size of the regions will result in a lower localization precision, while a </a:t>
            </a:r>
            <a:r>
              <a:rPr b="0" i="0" lang="en-US" sz="2400" u="sng" cap="none" strike="noStrike">
                <a:solidFill>
                  <a:schemeClr val="dk1"/>
                </a:solidFill>
                <a:latin typeface="Calibri"/>
                <a:ea typeface="Calibri"/>
                <a:cs typeface="Calibri"/>
                <a:sym typeface="Calibri"/>
              </a:rPr>
              <a:t>smaller size of that will lead to a higher dimension of feature vector, which will increase the computational </a:t>
            </a:r>
            <a:r>
              <a:rPr b="0" i="0" lang="en-US" sz="2400" u="none" cap="none" strike="noStrike">
                <a:solidFill>
                  <a:schemeClr val="dk1"/>
                </a:solidFill>
                <a:latin typeface="Calibri"/>
                <a:ea typeface="Calibri"/>
                <a:cs typeface="Calibri"/>
                <a:sym typeface="Calibri"/>
              </a:rPr>
              <a:t>complexity or even cause the curse of dimensionality for SVM [28]. To balance the localization precision and dimension of feature vector, </a:t>
            </a:r>
            <a:r>
              <a:rPr b="0" i="0" lang="en-US" sz="2400" u="sng" cap="none" strike="noStrike">
                <a:solidFill>
                  <a:schemeClr val="dk1"/>
                </a:solidFill>
                <a:latin typeface="Calibri"/>
                <a:ea typeface="Calibri"/>
                <a:cs typeface="Calibri"/>
                <a:sym typeface="Calibri"/>
              </a:rPr>
              <a:t>we use the region size of (4× 4) for calculating the gradient histogram. </a:t>
            </a:r>
            <a:endParaRPr/>
          </a:p>
        </p:txBody>
      </p:sp>
      <p:sp>
        <p:nvSpPr>
          <p:cNvPr id="363" name="Google Shape;363;p49"/>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2.1. Proposal feature extraction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364" name="Google Shape;364;p49"/>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p50"/>
          <p:cNvPicPr preferRelativeResize="0"/>
          <p:nvPr>
            <p:ph idx="1" type="body"/>
          </p:nvPr>
        </p:nvPicPr>
        <p:blipFill rotWithShape="1">
          <a:blip r:embed="rId3">
            <a:alphaModFix/>
          </a:blip>
          <a:srcRect b="0" l="0" r="0" t="0"/>
          <a:stretch/>
        </p:blipFill>
        <p:spPr>
          <a:xfrm>
            <a:off x="1053852" y="1844824"/>
            <a:ext cx="10404647" cy="3970018"/>
          </a:xfrm>
          <a:prstGeom prst="rect">
            <a:avLst/>
          </a:prstGeom>
          <a:noFill/>
          <a:ln>
            <a:noFill/>
          </a:ln>
        </p:spPr>
      </p:pic>
      <p:sp>
        <p:nvSpPr>
          <p:cNvPr id="370" name="Google Shape;370;p50"/>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2.1. Proposal feature extraction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371" name="Google Shape;371;p50"/>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51"/>
          <p:cNvPicPr preferRelativeResize="0"/>
          <p:nvPr>
            <p:ph idx="1" type="body"/>
          </p:nvPr>
        </p:nvPicPr>
        <p:blipFill rotWithShape="1">
          <a:blip r:embed="rId3">
            <a:alphaModFix/>
          </a:blip>
          <a:srcRect b="0" l="0" r="0" t="0"/>
          <a:stretch/>
        </p:blipFill>
        <p:spPr>
          <a:xfrm>
            <a:off x="2566020" y="1305792"/>
            <a:ext cx="7430069" cy="4787504"/>
          </a:xfrm>
          <a:prstGeom prst="rect">
            <a:avLst/>
          </a:prstGeom>
          <a:noFill/>
          <a:ln>
            <a:noFill/>
          </a:ln>
        </p:spPr>
      </p:pic>
      <p:sp>
        <p:nvSpPr>
          <p:cNvPr id="377" name="Google Shape;377;p5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2.2. Convolution-based proposal generation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378" name="Google Shape;378;p51"/>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52"/>
          <p:cNvPicPr preferRelativeResize="0"/>
          <p:nvPr>
            <p:ph idx="1" type="body"/>
          </p:nvPr>
        </p:nvPicPr>
        <p:blipFill rotWithShape="1">
          <a:blip r:embed="rId3">
            <a:alphaModFix/>
          </a:blip>
          <a:srcRect b="0" l="0" r="0" t="0"/>
          <a:stretch/>
        </p:blipFill>
        <p:spPr>
          <a:xfrm>
            <a:off x="1197868" y="2204864"/>
            <a:ext cx="10418769" cy="3655927"/>
          </a:xfrm>
          <a:prstGeom prst="rect">
            <a:avLst/>
          </a:prstGeom>
          <a:noFill/>
          <a:ln>
            <a:noFill/>
          </a:ln>
        </p:spPr>
      </p:pic>
      <p:sp>
        <p:nvSpPr>
          <p:cNvPr id="384" name="Google Shape;384;p52"/>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Pipeline of convolution-based proposal generation </a:t>
            </a:r>
            <a:endParaRPr b="0" i="0" sz="3200" u="none" cap="none" strike="noStrike">
              <a:solidFill>
                <a:schemeClr val="accent1"/>
              </a:solidFill>
              <a:latin typeface="Calibri"/>
              <a:ea typeface="Calibri"/>
              <a:cs typeface="Calibri"/>
              <a:sym typeface="Calibri"/>
            </a:endParaRPr>
          </a:p>
        </p:txBody>
      </p:sp>
      <p:sp>
        <p:nvSpPr>
          <p:cNvPr id="385" name="Google Shape;385;p52"/>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7"/>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Vision-based object detection is essential for robotic.</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Strict constraints that apply to many robot systems in terms of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run-time, power and space. To meet these special requirements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of robotic applications.</a:t>
            </a:r>
            <a:endParaRPr b="0" i="0" sz="2400" u="none" cap="none" strike="noStrike">
              <a:solidFill>
                <a:schemeClr val="dk1"/>
              </a:solidFill>
              <a:latin typeface="Calibri"/>
              <a:ea typeface="Calibri"/>
              <a:cs typeface="Calibri"/>
              <a:sym typeface="Calibri"/>
            </a:endParaRPr>
          </a:p>
        </p:txBody>
      </p:sp>
      <p:sp>
        <p:nvSpPr>
          <p:cNvPr id="142" name="Google Shape;142;p1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Abstract</a:t>
            </a:r>
            <a:endParaRPr b="0" i="0" sz="3200" u="none" cap="none" strike="noStrike">
              <a:solidFill>
                <a:schemeClr val="accent1"/>
              </a:solidFill>
              <a:latin typeface="Calibri"/>
              <a:ea typeface="Calibri"/>
              <a:cs typeface="Calibri"/>
              <a:sym typeface="Calibri"/>
            </a:endParaRPr>
          </a:p>
        </p:txBody>
      </p:sp>
      <p:pic>
        <p:nvPicPr>
          <p:cNvPr descr="Related image" id="143" name="Google Shape;143;p17"/>
          <p:cNvPicPr preferRelativeResize="0"/>
          <p:nvPr/>
        </p:nvPicPr>
        <p:blipFill rotWithShape="1">
          <a:blip r:embed="rId3">
            <a:alphaModFix/>
          </a:blip>
          <a:srcRect b="0" l="0" r="0" t="0"/>
          <a:stretch/>
        </p:blipFill>
        <p:spPr>
          <a:xfrm>
            <a:off x="9003890" y="2557791"/>
            <a:ext cx="3113215" cy="3697465"/>
          </a:xfrm>
          <a:prstGeom prst="rect">
            <a:avLst/>
          </a:prstGeom>
          <a:noFill/>
          <a:ln>
            <a:noFill/>
          </a:ln>
        </p:spPr>
      </p:pic>
      <p:sp>
        <p:nvSpPr>
          <p:cNvPr id="144" name="Google Shape;144;p17"/>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3"/>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propose to select the size of bounding-box </a:t>
            </a:r>
            <a:r>
              <a:rPr b="0" i="0" lang="en-US" sz="2400" u="sng" cap="none" strike="noStrike">
                <a:solidFill>
                  <a:schemeClr val="dk1"/>
                </a:solidFill>
                <a:latin typeface="Calibri"/>
                <a:ea typeface="Calibri"/>
                <a:cs typeface="Calibri"/>
                <a:sym typeface="Calibri"/>
              </a:rPr>
              <a:t>using a data-driven approach</a:t>
            </a:r>
            <a:r>
              <a:rPr b="0" i="0" lang="en-US" sz="2400" u="none" cap="none" strike="noStrike">
                <a:solidFill>
                  <a:schemeClr val="dk1"/>
                </a:solidFill>
                <a:latin typeface="Calibri"/>
                <a:ea typeface="Calibri"/>
                <a:cs typeface="Calibri"/>
                <a:sym typeface="Calibri"/>
              </a:rPr>
              <a:t>, which is an off-line procedure and only needs to be performed once. </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We illustrate the bounding-box size selection problem </a:t>
            </a:r>
            <a:r>
              <a:rPr b="0" i="0" lang="en-US" sz="2400" u="sng" cap="none" strike="noStrike">
                <a:solidFill>
                  <a:schemeClr val="dk1"/>
                </a:solidFill>
                <a:latin typeface="Calibri"/>
                <a:ea typeface="Calibri"/>
                <a:cs typeface="Calibri"/>
                <a:sym typeface="Calibri"/>
              </a:rPr>
              <a:t>using the TME Motorway dataset [3], </a:t>
            </a:r>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391" name="Google Shape;391;p5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2.3. Data-driven Kernel size selection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392" name="Google Shape;392;p53"/>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54"/>
          <p:cNvPicPr preferRelativeResize="0"/>
          <p:nvPr>
            <p:ph idx="1" type="body"/>
          </p:nvPr>
        </p:nvPicPr>
        <p:blipFill rotWithShape="1">
          <a:blip r:embed="rId3">
            <a:alphaModFix/>
          </a:blip>
          <a:srcRect b="0" l="0" r="0" t="0"/>
          <a:stretch/>
        </p:blipFill>
        <p:spPr>
          <a:xfrm>
            <a:off x="272070" y="620688"/>
            <a:ext cx="11726998" cy="5256584"/>
          </a:xfrm>
          <a:prstGeom prst="rect">
            <a:avLst/>
          </a:prstGeom>
          <a:noFill/>
          <a:ln>
            <a:noFill/>
          </a:ln>
        </p:spPr>
      </p:pic>
      <p:sp>
        <p:nvSpPr>
          <p:cNvPr id="398" name="Google Shape;398;p54"/>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55"/>
          <p:cNvPicPr preferRelativeResize="0"/>
          <p:nvPr>
            <p:ph idx="1" type="body"/>
          </p:nvPr>
        </p:nvPicPr>
        <p:blipFill rotWithShape="1">
          <a:blip r:embed="rId3">
            <a:alphaModFix/>
          </a:blip>
          <a:srcRect b="0" l="0" r="0" t="0"/>
          <a:stretch/>
        </p:blipFill>
        <p:spPr>
          <a:xfrm>
            <a:off x="621804" y="1903685"/>
            <a:ext cx="4647651" cy="4007757"/>
          </a:xfrm>
          <a:prstGeom prst="rect">
            <a:avLst/>
          </a:prstGeom>
          <a:noFill/>
          <a:ln>
            <a:noFill/>
          </a:ln>
        </p:spPr>
      </p:pic>
      <p:pic>
        <p:nvPicPr>
          <p:cNvPr id="404" name="Google Shape;404;p55"/>
          <p:cNvPicPr preferRelativeResize="0"/>
          <p:nvPr/>
        </p:nvPicPr>
        <p:blipFill rotWithShape="1">
          <a:blip r:embed="rId4">
            <a:alphaModFix/>
          </a:blip>
          <a:srcRect b="0" l="0" r="0" t="0"/>
          <a:stretch/>
        </p:blipFill>
        <p:spPr>
          <a:xfrm>
            <a:off x="6382444" y="2030792"/>
            <a:ext cx="5273146" cy="3753545"/>
          </a:xfrm>
          <a:prstGeom prst="rect">
            <a:avLst/>
          </a:prstGeom>
          <a:noFill/>
          <a:ln>
            <a:noFill/>
          </a:ln>
        </p:spPr>
      </p:pic>
      <p:sp>
        <p:nvSpPr>
          <p:cNvPr id="405" name="Google Shape;405;p55"/>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2.3. Data-driven Kernel size selection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406" name="Google Shape;406;p55"/>
          <p:cNvSpPr txBox="1"/>
          <p:nvPr/>
        </p:nvSpPr>
        <p:spPr>
          <a:xfrm>
            <a:off x="5446340" y="3861048"/>
            <a:ext cx="718466" cy="369332"/>
          </a:xfrm>
          <a:prstGeom prst="rect">
            <a:avLst/>
          </a:prstGeom>
          <a:noFill/>
          <a:ln cap="flat" cmpd="sng" w="9525">
            <a:solidFill>
              <a:srgbClr val="E9F0F5"/>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Apply</a:t>
            </a:r>
            <a:endParaRPr sz="1800">
              <a:solidFill>
                <a:schemeClr val="dk1"/>
              </a:solidFill>
              <a:latin typeface="Calibri"/>
              <a:ea typeface="Calibri"/>
              <a:cs typeface="Calibri"/>
              <a:sym typeface="Calibri"/>
            </a:endParaRPr>
          </a:p>
        </p:txBody>
      </p:sp>
      <p:sp>
        <p:nvSpPr>
          <p:cNvPr id="407" name="Google Shape;407;p55"/>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6"/>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2.3. Data-driven Kernel size selection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pic>
        <p:nvPicPr>
          <p:cNvPr id="413" name="Google Shape;413;p56"/>
          <p:cNvPicPr preferRelativeResize="0"/>
          <p:nvPr>
            <p:ph idx="1" type="body"/>
          </p:nvPr>
        </p:nvPicPr>
        <p:blipFill rotWithShape="1">
          <a:blip r:embed="rId3">
            <a:alphaModFix/>
          </a:blip>
          <a:srcRect b="0" l="0" r="0" t="0"/>
          <a:stretch/>
        </p:blipFill>
        <p:spPr>
          <a:xfrm>
            <a:off x="3286100" y="1412776"/>
            <a:ext cx="5832648" cy="4573016"/>
          </a:xfrm>
          <a:prstGeom prst="rect">
            <a:avLst/>
          </a:prstGeom>
          <a:noFill/>
          <a:ln>
            <a:noFill/>
          </a:ln>
        </p:spPr>
      </p:pic>
      <p:sp>
        <p:nvSpPr>
          <p:cNvPr id="414" name="Google Shape;414;p56"/>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2.3. Data-driven Kernel size selection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pic>
        <p:nvPicPr>
          <p:cNvPr id="420" name="Google Shape;420;p57"/>
          <p:cNvPicPr preferRelativeResize="0"/>
          <p:nvPr>
            <p:ph idx="1" type="body"/>
          </p:nvPr>
        </p:nvPicPr>
        <p:blipFill rotWithShape="1">
          <a:blip r:embed="rId3">
            <a:alphaModFix/>
          </a:blip>
          <a:srcRect b="0" l="0" r="4629" t="0"/>
          <a:stretch/>
        </p:blipFill>
        <p:spPr>
          <a:xfrm>
            <a:off x="4582244" y="2037685"/>
            <a:ext cx="7416824" cy="3335531"/>
          </a:xfrm>
          <a:prstGeom prst="rect">
            <a:avLst/>
          </a:prstGeom>
          <a:noFill/>
          <a:ln>
            <a:noFill/>
          </a:ln>
        </p:spPr>
      </p:pic>
      <p:pic>
        <p:nvPicPr>
          <p:cNvPr id="421" name="Google Shape;421;p57"/>
          <p:cNvPicPr preferRelativeResize="0"/>
          <p:nvPr/>
        </p:nvPicPr>
        <p:blipFill rotWithShape="1">
          <a:blip r:embed="rId4">
            <a:alphaModFix/>
          </a:blip>
          <a:srcRect b="0" l="0" r="0" t="0"/>
          <a:stretch/>
        </p:blipFill>
        <p:spPr>
          <a:xfrm>
            <a:off x="117748" y="2043387"/>
            <a:ext cx="4546104" cy="3041797"/>
          </a:xfrm>
          <a:prstGeom prst="rect">
            <a:avLst/>
          </a:prstGeom>
          <a:noFill/>
          <a:ln>
            <a:noFill/>
          </a:ln>
        </p:spPr>
      </p:pic>
      <p:sp>
        <p:nvSpPr>
          <p:cNvPr id="422" name="Google Shape;422;p57"/>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8"/>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2.3. Data-driven Kernel size selection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pic>
        <p:nvPicPr>
          <p:cNvPr id="428" name="Google Shape;428;p58"/>
          <p:cNvPicPr preferRelativeResize="0"/>
          <p:nvPr>
            <p:ph idx="1" type="body"/>
          </p:nvPr>
        </p:nvPicPr>
        <p:blipFill rotWithShape="1">
          <a:blip r:embed="rId3">
            <a:alphaModFix/>
          </a:blip>
          <a:srcRect b="0" l="0" r="0" t="0"/>
          <a:stretch/>
        </p:blipFill>
        <p:spPr>
          <a:xfrm>
            <a:off x="3134660" y="1340768"/>
            <a:ext cx="5919969" cy="4835296"/>
          </a:xfrm>
          <a:prstGeom prst="rect">
            <a:avLst/>
          </a:prstGeom>
          <a:noFill/>
          <a:ln>
            <a:noFill/>
          </a:ln>
        </p:spPr>
      </p:pic>
      <p:sp>
        <p:nvSpPr>
          <p:cNvPr id="429" name="Google Shape;429;p58"/>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3. Detection layer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435" name="Google Shape;435;p59"/>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rPr b="0" i="0" lang="en-US" sz="2400" u="none" cap="none" strike="noStrike">
                <a:solidFill>
                  <a:schemeClr val="dk1"/>
                </a:solidFill>
                <a:latin typeface="Calibri"/>
                <a:ea typeface="Calibri"/>
                <a:cs typeface="Calibri"/>
                <a:sym typeface="Calibri"/>
              </a:rPr>
              <a:t>we first propose an </a:t>
            </a:r>
            <a:r>
              <a:rPr b="0" i="0" lang="en-US" sz="2400" u="sng" cap="none" strike="noStrike">
                <a:solidFill>
                  <a:schemeClr val="dk1"/>
                </a:solidFill>
                <a:latin typeface="Calibri"/>
                <a:ea typeface="Calibri"/>
                <a:cs typeface="Calibri"/>
                <a:sym typeface="Calibri"/>
              </a:rPr>
              <a:t>MPGA-based convolutional </a:t>
            </a:r>
            <a:r>
              <a:rPr b="0" i="0" lang="en-US" sz="2400" u="none" cap="none" strike="noStrike">
                <a:solidFill>
                  <a:schemeClr val="dk1"/>
                </a:solidFill>
                <a:latin typeface="Calibri"/>
                <a:ea typeface="Calibri"/>
                <a:cs typeface="Calibri"/>
                <a:sym typeface="Calibri"/>
              </a:rPr>
              <a:t>neural network (CNN) module to balance the performance and computational complexity of deep convolutional neural networks. Then, we design a </a:t>
            </a:r>
            <a:r>
              <a:rPr b="0" i="0" lang="en-US" sz="2400" u="sng" cap="none" strike="noStrike">
                <a:solidFill>
                  <a:schemeClr val="dk1"/>
                </a:solidFill>
                <a:latin typeface="Calibri"/>
                <a:ea typeface="Calibri"/>
                <a:cs typeface="Calibri"/>
                <a:sym typeface="Calibri"/>
              </a:rPr>
              <a:t>multi-frame fusion strategy</a:t>
            </a:r>
            <a:r>
              <a:rPr b="0" i="0" lang="en-US" sz="2400" u="none" cap="none" strike="noStrike">
                <a:solidFill>
                  <a:schemeClr val="dk1"/>
                </a:solidFill>
                <a:latin typeface="Calibri"/>
                <a:ea typeface="Calibri"/>
                <a:cs typeface="Calibri"/>
                <a:sym typeface="Calibri"/>
              </a:rPr>
              <a:t> to utilize temporal information and improve detection performance. </a:t>
            </a:r>
            <a:endParaRPr/>
          </a:p>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Noto Sans Symbols"/>
              <a:buNone/>
            </a:pPr>
            <a:r>
              <a:rPr b="0" i="1" lang="en-US" sz="2400" u="none" cap="none" strike="noStrike">
                <a:solidFill>
                  <a:schemeClr val="dk1"/>
                </a:solidFill>
                <a:latin typeface="Calibri"/>
                <a:ea typeface="Calibri"/>
                <a:cs typeface="Calibri"/>
                <a:sym typeface="Calibri"/>
              </a:rPr>
              <a:t>3.1. Constructing convolutional neural networks using MPGA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Noto Sans Symbols"/>
              <a:buNone/>
            </a:pPr>
            <a:r>
              <a:rPr b="0" i="1" lang="en-US" sz="2400" u="none" cap="none" strike="noStrike">
                <a:solidFill>
                  <a:schemeClr val="dk1"/>
                </a:solidFill>
                <a:latin typeface="Calibri"/>
                <a:ea typeface="Calibri"/>
                <a:cs typeface="Calibri"/>
                <a:sym typeface="Calibri"/>
              </a:rPr>
              <a:t>3.2. Multi-frame fusion </a:t>
            </a:r>
            <a:endParaRPr b="0" i="0" sz="2400" u="none" cap="none" strike="noStrike">
              <a:solidFill>
                <a:schemeClr val="dk1"/>
              </a:solidFill>
              <a:latin typeface="Calibri"/>
              <a:ea typeface="Calibri"/>
              <a:cs typeface="Calibri"/>
              <a:sym typeface="Calibri"/>
            </a:endParaRPr>
          </a:p>
        </p:txBody>
      </p:sp>
      <p:sp>
        <p:nvSpPr>
          <p:cNvPr id="436" name="Google Shape;436;p59"/>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0"/>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3. Detection layer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pic>
        <p:nvPicPr>
          <p:cNvPr id="442" name="Google Shape;442;p60"/>
          <p:cNvPicPr preferRelativeResize="0"/>
          <p:nvPr>
            <p:ph idx="1" type="body"/>
          </p:nvPr>
        </p:nvPicPr>
        <p:blipFill rotWithShape="1">
          <a:blip r:embed="rId3">
            <a:alphaModFix/>
          </a:blip>
          <a:srcRect b="0" l="0" r="0" t="0"/>
          <a:stretch/>
        </p:blipFill>
        <p:spPr>
          <a:xfrm>
            <a:off x="1989956" y="1475617"/>
            <a:ext cx="8780690" cy="4689687"/>
          </a:xfrm>
          <a:prstGeom prst="rect">
            <a:avLst/>
          </a:prstGeom>
          <a:noFill/>
          <a:ln>
            <a:noFill/>
          </a:ln>
        </p:spPr>
      </p:pic>
      <p:sp>
        <p:nvSpPr>
          <p:cNvPr id="443" name="Google Shape;443;p60"/>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3.1. Constructing CNN using MPGA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449" name="Google Shape;449;p61"/>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MPGA is an optimization algorithm inspired by biology, whose object function is not required to be continuous or differentiable. Moreover, MPGA is more likely than traditional genetic algorithms to obtain global optimal solutions [41]. In MPGA, </a:t>
            </a:r>
            <a:r>
              <a:rPr b="0" i="0" lang="en-US" sz="2400" u="sng" cap="none" strike="noStrike">
                <a:solidFill>
                  <a:schemeClr val="dk1"/>
                </a:solidFill>
                <a:latin typeface="Calibri"/>
                <a:ea typeface="Calibri"/>
                <a:cs typeface="Calibri"/>
                <a:sym typeface="Calibri"/>
              </a:rPr>
              <a:t>the variables that need to be optimized are first encoded to chromosomes, and then two or more populations that contain several chromosomes are generated. </a:t>
            </a:r>
            <a:r>
              <a:rPr b="0" i="0" lang="en-US" sz="2400" u="none" cap="none" strike="noStrike">
                <a:solidFill>
                  <a:schemeClr val="dk1"/>
                </a:solidFill>
                <a:latin typeface="Calibri"/>
                <a:ea typeface="Calibri"/>
                <a:cs typeface="Calibri"/>
                <a:sym typeface="Calibri"/>
              </a:rPr>
              <a:t>The populations evolve in parallel until they converge to a stable status. In this way, the optimal solutions are obtained. </a:t>
            </a:r>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450" name="Google Shape;450;p61"/>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3.1. Constructing CNN using MPGA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456" name="Google Shape;456;p62"/>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For the optimization problem in this work, since </a:t>
            </a:r>
            <a:r>
              <a:rPr b="0" i="1" lang="en-US" sz="2400" u="none" cap="none" strike="noStrike">
                <a:solidFill>
                  <a:schemeClr val="dk1"/>
                </a:solidFill>
                <a:latin typeface="Calibri"/>
                <a:ea typeface="Calibri"/>
                <a:cs typeface="Calibri"/>
                <a:sym typeface="Calibri"/>
              </a:rPr>
              <a:t>Dc</a:t>
            </a:r>
            <a:r>
              <a:rPr b="0" i="0" lang="en-US" sz="2400" u="none" cap="none" strike="noStrike">
                <a:solidFill>
                  <a:schemeClr val="dk1"/>
                </a:solidFill>
                <a:latin typeface="Calibri"/>
                <a:ea typeface="Calibri"/>
                <a:cs typeface="Calibri"/>
                <a:sym typeface="Calibri"/>
              </a:rPr>
              <a:t>0 and </a:t>
            </a:r>
            <a:r>
              <a:rPr b="0" i="1" lang="en-US" sz="2400" u="none" cap="none" strike="noStrike">
                <a:solidFill>
                  <a:schemeClr val="dk1"/>
                </a:solidFill>
                <a:latin typeface="Calibri"/>
                <a:ea typeface="Calibri"/>
                <a:cs typeface="Calibri"/>
                <a:sym typeface="Calibri"/>
              </a:rPr>
              <a:t>D c </a:t>
            </a:r>
            <a:r>
              <a:rPr b="0" i="0" lang="en-US" sz="2400" u="none" cap="none" strike="noStrike">
                <a:solidFill>
                  <a:schemeClr val="dk1"/>
                </a:solidFill>
                <a:latin typeface="Calibri"/>
                <a:ea typeface="Calibri"/>
                <a:cs typeface="Calibri"/>
                <a:sym typeface="Calibri"/>
              </a:rPr>
              <a:t>5 a r e d e t e r m i n e d ( s e e E q . ( 3 0 ) ) , w e fi r s t t r a n s f o r m </a:t>
            </a:r>
            <a:r>
              <a:rPr b="0" i="1" lang="en-US" sz="2400" u="none" cap="none" strike="noStrike">
                <a:solidFill>
                  <a:schemeClr val="dk1"/>
                </a:solidFill>
                <a:latin typeface="Calibri"/>
                <a:ea typeface="Calibri"/>
                <a:cs typeface="Calibri"/>
                <a:sym typeface="Calibri"/>
              </a:rPr>
              <a:t>D</a:t>
            </a:r>
            <a:r>
              <a:rPr b="0" i="0" lang="en-US" sz="2400" u="none" cap="none" strike="noStrike">
                <a:solidFill>
                  <a:schemeClr val="dk1"/>
                </a:solidFill>
                <a:latin typeface="Calibri"/>
                <a:ea typeface="Calibri"/>
                <a:cs typeface="Calibri"/>
                <a:sym typeface="Calibri"/>
              </a:rPr>
              <a:t>⃗ </a:t>
            </a:r>
            <a:r>
              <a:rPr b="0" i="1" lang="en-US" sz="2400" u="none" cap="none" strike="noStrike">
                <a:solidFill>
                  <a:schemeClr val="dk1"/>
                </a:solidFill>
                <a:latin typeface="Calibri"/>
                <a:ea typeface="Calibri"/>
                <a:cs typeface="Calibri"/>
                <a:sym typeface="Calibri"/>
              </a:rPr>
              <a:t>c </a:t>
            </a:r>
            <a:r>
              <a:rPr b="0" i="0" lang="en-US" sz="2400" u="none" cap="none" strike="noStrike">
                <a:solidFill>
                  <a:schemeClr val="dk1"/>
                </a:solidFill>
                <a:latin typeface="Calibri"/>
                <a:ea typeface="Calibri"/>
                <a:cs typeface="Calibri"/>
                <a:sym typeface="Calibri"/>
              </a:rPr>
              <a:t>= [</a:t>
            </a:r>
            <a:r>
              <a:rPr b="0" i="1" lang="en-US" sz="2400" u="none" cap="none" strike="noStrike">
                <a:solidFill>
                  <a:schemeClr val="dk1"/>
                </a:solidFill>
                <a:latin typeface="Calibri"/>
                <a:ea typeface="Calibri"/>
                <a:cs typeface="Calibri"/>
                <a:sym typeface="Calibri"/>
              </a:rPr>
              <a:t>Dc</a:t>
            </a:r>
            <a:r>
              <a:rPr b="0" i="0" lang="en-US" sz="2400" u="none" cap="none" strike="noStrike">
                <a:solidFill>
                  <a:schemeClr val="dk1"/>
                </a:solidFill>
                <a:latin typeface="Calibri"/>
                <a:ea typeface="Calibri"/>
                <a:cs typeface="Calibri"/>
                <a:sym typeface="Calibri"/>
              </a:rPr>
              <a:t>1 , </a:t>
            </a:r>
            <a:r>
              <a:rPr b="0" i="1" lang="en-US" sz="2400" u="none" cap="none" strike="noStrike">
                <a:solidFill>
                  <a:schemeClr val="dk1"/>
                </a:solidFill>
                <a:latin typeface="Calibri"/>
                <a:ea typeface="Calibri"/>
                <a:cs typeface="Calibri"/>
                <a:sym typeface="Calibri"/>
              </a:rPr>
              <a:t>Dc</a:t>
            </a:r>
            <a:r>
              <a:rPr b="0" i="0" lang="en-US" sz="2400" u="none" cap="none" strike="noStrike">
                <a:solidFill>
                  <a:schemeClr val="dk1"/>
                </a:solidFill>
                <a:latin typeface="Calibri"/>
                <a:ea typeface="Calibri"/>
                <a:cs typeface="Calibri"/>
                <a:sym typeface="Calibri"/>
              </a:rPr>
              <a:t>2 , </a:t>
            </a:r>
            <a:r>
              <a:rPr b="0" i="1" lang="en-US" sz="2400" u="none" cap="none" strike="noStrike">
                <a:solidFill>
                  <a:schemeClr val="dk1"/>
                </a:solidFill>
                <a:latin typeface="Calibri"/>
                <a:ea typeface="Calibri"/>
                <a:cs typeface="Calibri"/>
                <a:sym typeface="Calibri"/>
              </a:rPr>
              <a:t>Dc</a:t>
            </a:r>
            <a:r>
              <a:rPr b="0" i="0" lang="en-US" sz="2400" u="none" cap="none" strike="noStrike">
                <a:solidFill>
                  <a:schemeClr val="dk1"/>
                </a:solidFill>
                <a:latin typeface="Calibri"/>
                <a:ea typeface="Calibri"/>
                <a:cs typeface="Calibri"/>
                <a:sym typeface="Calibri"/>
              </a:rPr>
              <a:t>3 , </a:t>
            </a:r>
            <a:r>
              <a:rPr b="0" i="1" lang="en-US" sz="2400" u="none" cap="none" strike="noStrike">
                <a:solidFill>
                  <a:schemeClr val="dk1"/>
                </a:solidFill>
                <a:latin typeface="Calibri"/>
                <a:ea typeface="Calibri"/>
                <a:cs typeface="Calibri"/>
                <a:sym typeface="Calibri"/>
              </a:rPr>
              <a:t>Dc</a:t>
            </a:r>
            <a:r>
              <a:rPr b="0" i="0" lang="en-US" sz="2400" u="none" cap="none" strike="noStrike">
                <a:solidFill>
                  <a:schemeClr val="dk1"/>
                </a:solidFill>
                <a:latin typeface="Calibri"/>
                <a:ea typeface="Calibri"/>
                <a:cs typeface="Calibri"/>
                <a:sym typeface="Calibri"/>
              </a:rPr>
              <a:t>4 ] to binary codes which act as chromosomes of MPGA. Then </a:t>
            </a:r>
            <a:r>
              <a:rPr b="0" i="1" lang="en-US" sz="2400" u="none" cap="none" strike="noStrike">
                <a:solidFill>
                  <a:schemeClr val="dk1"/>
                </a:solidFill>
                <a:latin typeface="Calibri"/>
                <a:ea typeface="Calibri"/>
                <a:cs typeface="Calibri"/>
                <a:sym typeface="Calibri"/>
              </a:rPr>
              <a:t>Np </a:t>
            </a:r>
            <a:r>
              <a:rPr b="0" i="0" lang="en-US" sz="2400" u="none" cap="none" strike="noStrike">
                <a:solidFill>
                  <a:schemeClr val="dk1"/>
                </a:solidFill>
                <a:latin typeface="Calibri"/>
                <a:ea typeface="Calibri"/>
                <a:cs typeface="Calibri"/>
                <a:sym typeface="Calibri"/>
              </a:rPr>
              <a:t>populations are generated (each population is made up of </a:t>
            </a:r>
            <a:r>
              <a:rPr b="0" i="1" lang="en-US" sz="2400" u="none" cap="none" strike="noStrike">
                <a:solidFill>
                  <a:schemeClr val="dk1"/>
                </a:solidFill>
                <a:latin typeface="Calibri"/>
                <a:ea typeface="Calibri"/>
                <a:cs typeface="Calibri"/>
                <a:sym typeface="Calibri"/>
              </a:rPr>
              <a:t>Nc </a:t>
            </a:r>
            <a:r>
              <a:rPr b="0" i="0" lang="en-US" sz="2400" u="none" cap="none" strike="noStrike">
                <a:solidFill>
                  <a:schemeClr val="dk1"/>
                </a:solidFill>
                <a:latin typeface="Calibri"/>
                <a:ea typeface="Calibri"/>
                <a:cs typeface="Calibri"/>
                <a:sym typeface="Calibri"/>
              </a:rPr>
              <a:t>chromosomes). The fitness function </a:t>
            </a:r>
            <a:r>
              <a:rPr b="0" i="1" lang="en-US" sz="2400" u="none" cap="none" strike="noStrike">
                <a:solidFill>
                  <a:schemeClr val="dk1"/>
                </a:solidFill>
                <a:latin typeface="Calibri"/>
                <a:ea typeface="Calibri"/>
                <a:cs typeface="Calibri"/>
                <a:sym typeface="Calibri"/>
              </a:rPr>
              <a:t>F i</a:t>
            </a:r>
            <a:r>
              <a:rPr b="0" i="0" lang="en-US" sz="2400" u="none" cap="none" strike="noStrike">
                <a:solidFill>
                  <a:schemeClr val="dk1"/>
                </a:solidFill>
                <a:latin typeface="Calibri"/>
                <a:ea typeface="Calibri"/>
                <a:cs typeface="Calibri"/>
                <a:sym typeface="Calibri"/>
              </a:rPr>
              <a:t>(</a:t>
            </a:r>
            <a:r>
              <a:rPr b="0" i="1" lang="en-US" sz="2400" u="none" cap="none" strike="noStrike">
                <a:solidFill>
                  <a:schemeClr val="dk1"/>
                </a:solidFill>
                <a:latin typeface="Calibri"/>
                <a:ea typeface="Calibri"/>
                <a:cs typeface="Calibri"/>
                <a:sym typeface="Calibri"/>
              </a:rPr>
              <a:t>D</a:t>
            </a:r>
            <a:r>
              <a:rPr b="0" i="0" lang="en-US" sz="2400" u="none" cap="none" strike="noStrike">
                <a:solidFill>
                  <a:schemeClr val="dk1"/>
                </a:solidFill>
                <a:latin typeface="Calibri"/>
                <a:ea typeface="Calibri"/>
                <a:cs typeface="Calibri"/>
                <a:sym typeface="Calibri"/>
              </a:rPr>
              <a:t>⃗</a:t>
            </a:r>
            <a:r>
              <a:rPr b="0" i="1" lang="en-US" sz="2400" u="none" cap="none" strike="noStrike">
                <a:solidFill>
                  <a:schemeClr val="dk1"/>
                </a:solidFill>
                <a:latin typeface="Calibri"/>
                <a:ea typeface="Calibri"/>
                <a:cs typeface="Calibri"/>
                <a:sym typeface="Calibri"/>
              </a:rPr>
              <a:t>c</a:t>
            </a:r>
            <a:r>
              <a:rPr b="0" i="0" lang="en-US" sz="2400" u="none" cap="none" strike="noStrike">
                <a:solidFill>
                  <a:schemeClr val="dk1"/>
                </a:solidFill>
                <a:latin typeface="Calibri"/>
                <a:ea typeface="Calibri"/>
                <a:cs typeface="Calibri"/>
                <a:sym typeface="Calibri"/>
              </a:rPr>
              <a:t>, </a:t>
            </a:r>
            <a:r>
              <a:rPr b="0" i="1" lang="en-US" sz="2400" u="none" cap="none" strike="noStrike">
                <a:solidFill>
                  <a:schemeClr val="dk1"/>
                </a:solidFill>
                <a:latin typeface="Calibri"/>
                <a:ea typeface="Calibri"/>
                <a:cs typeface="Calibri"/>
                <a:sym typeface="Calibri"/>
              </a:rPr>
              <a:t>er </a:t>
            </a:r>
            <a:r>
              <a:rPr b="0" i="0" lang="en-US" sz="2400" u="none" cap="none" strike="noStrike">
                <a:solidFill>
                  <a:schemeClr val="dk1"/>
                </a:solidFill>
                <a:latin typeface="Calibri"/>
                <a:ea typeface="Calibri"/>
                <a:cs typeface="Calibri"/>
                <a:sym typeface="Calibri"/>
              </a:rPr>
              <a:t>) of MPGA is defined as: </a:t>
            </a:r>
            <a:endParaRPr/>
          </a:p>
        </p:txBody>
      </p:sp>
      <p:pic>
        <p:nvPicPr>
          <p:cNvPr id="457" name="Google Shape;457;p62"/>
          <p:cNvPicPr preferRelativeResize="0"/>
          <p:nvPr/>
        </p:nvPicPr>
        <p:blipFill rotWithShape="1">
          <a:blip r:embed="rId3">
            <a:alphaModFix/>
          </a:blip>
          <a:srcRect b="0" l="0" r="0" t="0"/>
          <a:stretch/>
        </p:blipFill>
        <p:spPr>
          <a:xfrm>
            <a:off x="3502124" y="4111965"/>
            <a:ext cx="5448300" cy="1752600"/>
          </a:xfrm>
          <a:prstGeom prst="rect">
            <a:avLst/>
          </a:prstGeom>
          <a:noFill/>
          <a:ln>
            <a:noFill/>
          </a:ln>
        </p:spPr>
      </p:pic>
      <p:sp>
        <p:nvSpPr>
          <p:cNvPr id="458" name="Google Shape;458;p62"/>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49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8"/>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The motivation of this paper is to reduce the run-time of CNN based object detection system and make it possible to be utilized in robotic applications </a:t>
            </a:r>
            <a:r>
              <a:rPr b="0" i="0" lang="en-US" sz="2400" u="sng" cap="none" strike="noStrike">
                <a:solidFill>
                  <a:schemeClr val="dk1"/>
                </a:solidFill>
                <a:latin typeface="Calibri"/>
                <a:ea typeface="Calibri"/>
                <a:cs typeface="Calibri"/>
                <a:sym typeface="Calibri"/>
              </a:rPr>
              <a:t>without GPU support</a:t>
            </a:r>
            <a:r>
              <a:rPr b="0" i="0" lang="en-US" sz="2400" u="none" cap="none" strike="noStrike">
                <a:solidFill>
                  <a:schemeClr val="dk1"/>
                </a:solidFill>
                <a:latin typeface="Calibri"/>
                <a:ea typeface="Calibri"/>
                <a:cs typeface="Calibri"/>
                <a:sym typeface="Calibri"/>
              </a:rPr>
              <a:t>.</a:t>
            </a:r>
            <a:endParaRPr/>
          </a:p>
          <a:p>
            <a:pPr indent="0" lvl="0" marL="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50" name="Google Shape;150;p18"/>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Abstract</a:t>
            </a:r>
            <a:endParaRPr b="0" i="0" sz="3200" u="none" cap="none" strike="noStrike">
              <a:solidFill>
                <a:schemeClr val="accent1"/>
              </a:solidFill>
              <a:latin typeface="Calibri"/>
              <a:ea typeface="Calibri"/>
              <a:cs typeface="Calibri"/>
              <a:sym typeface="Calibri"/>
            </a:endParaRPr>
          </a:p>
        </p:txBody>
      </p:sp>
      <p:sp>
        <p:nvSpPr>
          <p:cNvPr descr="Image result for GPU" id="151" name="Google Shape;151;p18"/>
          <p:cNvSpPr/>
          <p:nvPr/>
        </p:nvSpPr>
        <p:spPr>
          <a:xfrm>
            <a:off x="5942013"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2" name="Google Shape;152;p18"/>
          <p:cNvPicPr preferRelativeResize="0"/>
          <p:nvPr/>
        </p:nvPicPr>
        <p:blipFill rotWithShape="1">
          <a:blip r:embed="rId3">
            <a:alphaModFix/>
          </a:blip>
          <a:srcRect b="0" l="0" r="0" t="0"/>
          <a:stretch/>
        </p:blipFill>
        <p:spPr>
          <a:xfrm>
            <a:off x="2854052" y="3429000"/>
            <a:ext cx="2705100" cy="2676525"/>
          </a:xfrm>
          <a:prstGeom prst="rect">
            <a:avLst/>
          </a:prstGeom>
          <a:noFill/>
          <a:ln>
            <a:noFill/>
          </a:ln>
        </p:spPr>
      </p:pic>
      <p:pic>
        <p:nvPicPr>
          <p:cNvPr descr="Image result for I dont need cartoon" id="153" name="Google Shape;153;p18"/>
          <p:cNvPicPr preferRelativeResize="0"/>
          <p:nvPr/>
        </p:nvPicPr>
        <p:blipFill rotWithShape="1">
          <a:blip r:embed="rId4">
            <a:alphaModFix/>
          </a:blip>
          <a:srcRect b="0" l="0" r="0" t="0"/>
          <a:stretch/>
        </p:blipFill>
        <p:spPr>
          <a:xfrm>
            <a:off x="6230236" y="3429000"/>
            <a:ext cx="2226377" cy="2551429"/>
          </a:xfrm>
          <a:prstGeom prst="rect">
            <a:avLst/>
          </a:prstGeom>
          <a:noFill/>
          <a:ln>
            <a:noFill/>
          </a:ln>
        </p:spPr>
      </p:pic>
      <p:sp>
        <p:nvSpPr>
          <p:cNvPr id="154" name="Google Shape;154;p18"/>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3.2. Multi-frame fusion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pic>
        <p:nvPicPr>
          <p:cNvPr id="464" name="Google Shape;464;p63"/>
          <p:cNvPicPr preferRelativeResize="0"/>
          <p:nvPr>
            <p:ph idx="1" type="body"/>
          </p:nvPr>
        </p:nvPicPr>
        <p:blipFill rotWithShape="1">
          <a:blip r:embed="rId3">
            <a:alphaModFix/>
          </a:blip>
          <a:srcRect b="0" l="0" r="0" t="0"/>
          <a:stretch/>
        </p:blipFill>
        <p:spPr>
          <a:xfrm>
            <a:off x="765820" y="2060848"/>
            <a:ext cx="11057119" cy="3866330"/>
          </a:xfrm>
          <a:prstGeom prst="rect">
            <a:avLst/>
          </a:prstGeom>
          <a:noFill/>
          <a:ln>
            <a:noFill/>
          </a:ln>
        </p:spPr>
      </p:pic>
      <p:sp>
        <p:nvSpPr>
          <p:cNvPr id="465" name="Google Shape;465;p63"/>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4"/>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the probability of a non- object region giving a false positive in several consecutive frames is much lower than that in a single frame. </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Image region is detected to be positive in several consecutive frames, then there is a high probability that the image region is an object re- gion. </a:t>
            </a:r>
            <a:endParaRPr b="0" i="0" sz="2400" u="none" cap="none" strike="noStrike">
              <a:solidFill>
                <a:schemeClr val="dk1"/>
              </a:solidFill>
              <a:latin typeface="Calibri"/>
              <a:ea typeface="Calibri"/>
              <a:cs typeface="Calibri"/>
              <a:sym typeface="Calibri"/>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multi-frame fusion can effectively improve the true positive rate and yet reduce the false positive rate. More- over, detection in different frames can be smoothed by multi-frame fusion. </a:t>
            </a:r>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471" name="Google Shape;471;p64"/>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3.2. Multi-frame fusion </a:t>
            </a:r>
            <a:br>
              <a:rPr b="0" i="0" lang="en-US" sz="3200" u="none" cap="none" strike="noStrike">
                <a:solidFill>
                  <a:schemeClr val="accent1"/>
                </a:solidFill>
                <a:latin typeface="Calibri"/>
                <a:ea typeface="Calibri"/>
                <a:cs typeface="Calibri"/>
                <a:sym typeface="Calibri"/>
              </a:rPr>
            </a:br>
            <a:endParaRPr b="0" i="0" sz="3200" u="none" cap="none" strike="noStrike">
              <a:solidFill>
                <a:schemeClr val="accent1"/>
              </a:solidFill>
              <a:latin typeface="Calibri"/>
              <a:ea typeface="Calibri"/>
              <a:cs typeface="Calibri"/>
              <a:sym typeface="Calibri"/>
            </a:endParaRPr>
          </a:p>
        </p:txBody>
      </p:sp>
      <p:sp>
        <p:nvSpPr>
          <p:cNvPr id="472" name="Google Shape;472;p64"/>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4. Experimental results </a:t>
            </a:r>
            <a:endParaRPr b="0" i="0" sz="3200" u="none" cap="none" strike="noStrike">
              <a:solidFill>
                <a:schemeClr val="accent1"/>
              </a:solidFill>
              <a:latin typeface="Calibri"/>
              <a:ea typeface="Calibri"/>
              <a:cs typeface="Calibri"/>
              <a:sym typeface="Calibri"/>
            </a:endParaRPr>
          </a:p>
        </p:txBody>
      </p:sp>
      <p:pic>
        <p:nvPicPr>
          <p:cNvPr id="478" name="Google Shape;478;p65"/>
          <p:cNvPicPr preferRelativeResize="0"/>
          <p:nvPr/>
        </p:nvPicPr>
        <p:blipFill rotWithShape="1">
          <a:blip r:embed="rId3">
            <a:alphaModFix/>
          </a:blip>
          <a:srcRect b="0" l="0" r="0" t="0"/>
          <a:stretch/>
        </p:blipFill>
        <p:spPr>
          <a:xfrm>
            <a:off x="4339953" y="2708920"/>
            <a:ext cx="7848872" cy="3500173"/>
          </a:xfrm>
          <a:prstGeom prst="rect">
            <a:avLst/>
          </a:prstGeom>
          <a:noFill/>
          <a:ln>
            <a:noFill/>
          </a:ln>
        </p:spPr>
      </p:pic>
      <p:sp>
        <p:nvSpPr>
          <p:cNvPr id="479" name="Google Shape;479;p65"/>
          <p:cNvSpPr txBox="1"/>
          <p:nvPr>
            <p:ph idx="1" type="body"/>
          </p:nvPr>
        </p:nvSpPr>
        <p:spPr>
          <a:xfrm>
            <a:off x="1736445" y="1772816"/>
            <a:ext cx="9143538" cy="1517516"/>
          </a:xfrm>
          <a:prstGeom prst="rect">
            <a:avLst/>
          </a:prstGeom>
          <a:noFill/>
          <a:ln>
            <a:noFill/>
          </a:ln>
        </p:spPr>
        <p:txBody>
          <a:bodyPr anchorCtr="0" anchor="t" bIns="45700" lIns="91425" spcFirstLastPara="1" rIns="91425" wrap="square" tIns="45700">
            <a:noAutofit/>
          </a:bodyPr>
          <a:lstStyle/>
          <a:p>
            <a:pPr indent="-274320" lvl="0" marL="274320" marR="0" rtl="0" algn="l">
              <a:lnSpc>
                <a:spcPct val="80000"/>
              </a:lnSpc>
              <a:spcBef>
                <a:spcPts val="0"/>
              </a:spcBef>
              <a:spcAft>
                <a:spcPts val="0"/>
              </a:spcAft>
              <a:buClr>
                <a:schemeClr val="dk1"/>
              </a:buClr>
              <a:buSzPts val="1920"/>
              <a:buFont typeface="Noto Sans Symbols"/>
              <a:buChar char="▪"/>
            </a:pPr>
            <a:r>
              <a:rPr b="0" i="1" lang="en-US" sz="2400" u="none" cap="none" strike="noStrike">
                <a:solidFill>
                  <a:schemeClr val="dk1"/>
                </a:solidFill>
                <a:latin typeface="Arial"/>
                <a:ea typeface="Arial"/>
                <a:cs typeface="Arial"/>
                <a:sym typeface="Arial"/>
              </a:rPr>
              <a:t>4.1. The proposal layer</a:t>
            </a:r>
            <a:endParaRPr/>
          </a:p>
          <a:p>
            <a:pPr indent="-274320" lvl="0" marL="274320" marR="0" rtl="0" algn="l">
              <a:lnSpc>
                <a:spcPct val="80000"/>
              </a:lnSpc>
              <a:spcBef>
                <a:spcPts val="1800"/>
              </a:spcBef>
              <a:spcAft>
                <a:spcPts val="0"/>
              </a:spcAft>
              <a:buClr>
                <a:schemeClr val="dk1"/>
              </a:buClr>
              <a:buSzPts val="1920"/>
              <a:buFont typeface="Noto Sans Symbols"/>
              <a:buChar char="▪"/>
            </a:pPr>
            <a:r>
              <a:rPr b="0" i="1" lang="en-US" sz="2400" u="none" cap="none" strike="noStrike">
                <a:solidFill>
                  <a:schemeClr val="dk1"/>
                </a:solidFill>
                <a:latin typeface="Calibri"/>
                <a:ea typeface="Calibri"/>
                <a:cs typeface="Calibri"/>
                <a:sym typeface="Calibri"/>
              </a:rPr>
              <a:t>4.2. MPGA-based CNN </a:t>
            </a:r>
            <a:endParaRPr/>
          </a:p>
          <a:p>
            <a:pPr indent="-274320" lvl="0" marL="274320" marR="0" rtl="0" algn="l">
              <a:lnSpc>
                <a:spcPct val="80000"/>
              </a:lnSpc>
              <a:spcBef>
                <a:spcPts val="1800"/>
              </a:spcBef>
              <a:spcAft>
                <a:spcPts val="0"/>
              </a:spcAft>
              <a:buClr>
                <a:schemeClr val="dk1"/>
              </a:buClr>
              <a:buSzPts val="1920"/>
              <a:buFont typeface="Noto Sans Symbols"/>
              <a:buChar char="▪"/>
            </a:pPr>
            <a:r>
              <a:rPr b="0" i="1" lang="en-US" sz="2400" u="none" cap="none" strike="noStrike">
                <a:solidFill>
                  <a:schemeClr val="dk1"/>
                </a:solidFill>
                <a:latin typeface="Calibri"/>
                <a:ea typeface="Calibri"/>
                <a:cs typeface="Calibri"/>
                <a:sym typeface="Calibri"/>
              </a:rPr>
              <a:t>4.3. Full system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480" name="Google Shape;480;p65"/>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66"/>
          <p:cNvPicPr preferRelativeResize="0"/>
          <p:nvPr>
            <p:ph idx="1" type="body"/>
          </p:nvPr>
        </p:nvPicPr>
        <p:blipFill rotWithShape="1">
          <a:blip r:embed="rId3">
            <a:alphaModFix/>
          </a:blip>
          <a:srcRect b="0" l="0" r="0" t="0"/>
          <a:stretch/>
        </p:blipFill>
        <p:spPr>
          <a:xfrm>
            <a:off x="1912564" y="1124744"/>
            <a:ext cx="8596018" cy="4213458"/>
          </a:xfrm>
          <a:prstGeom prst="rect">
            <a:avLst/>
          </a:prstGeom>
          <a:noFill/>
          <a:ln>
            <a:noFill/>
          </a:ln>
        </p:spPr>
      </p:pic>
      <p:sp>
        <p:nvSpPr>
          <p:cNvPr id="486" name="Google Shape;486;p66"/>
          <p:cNvSpPr txBox="1"/>
          <p:nvPr>
            <p:ph type="title"/>
          </p:nvPr>
        </p:nvSpPr>
        <p:spPr>
          <a:xfrm>
            <a:off x="1638804" y="18864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4.1. The proposal layer </a:t>
            </a:r>
            <a:endParaRPr b="0" i="0" sz="3200" u="none" cap="none" strike="noStrike">
              <a:solidFill>
                <a:schemeClr val="accent1"/>
              </a:solidFill>
              <a:latin typeface="Calibri"/>
              <a:ea typeface="Calibri"/>
              <a:cs typeface="Calibri"/>
              <a:sym typeface="Calibri"/>
            </a:endParaRPr>
          </a:p>
        </p:txBody>
      </p:sp>
      <p:sp>
        <p:nvSpPr>
          <p:cNvPr id="487" name="Google Shape;487;p66"/>
          <p:cNvSpPr/>
          <p:nvPr/>
        </p:nvSpPr>
        <p:spPr>
          <a:xfrm>
            <a:off x="89893" y="5446168"/>
            <a:ext cx="1224136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laptop which contains an Intel i7-4700MQ processor running at 2.4 GHz. Except for off-line training, all the detection processes in the experiments run without GPU support. </a:t>
            </a:r>
            <a:endParaRPr sz="1800">
              <a:solidFill>
                <a:schemeClr val="dk1"/>
              </a:solidFill>
              <a:latin typeface="Calibri"/>
              <a:ea typeface="Calibri"/>
              <a:cs typeface="Calibri"/>
              <a:sym typeface="Calibri"/>
            </a:endParaRPr>
          </a:p>
        </p:txBody>
      </p:sp>
      <p:sp>
        <p:nvSpPr>
          <p:cNvPr id="488" name="Google Shape;488;p66"/>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7"/>
          <p:cNvSpPr txBox="1"/>
          <p:nvPr>
            <p:ph type="title"/>
          </p:nvPr>
        </p:nvSpPr>
        <p:spPr>
          <a:xfrm>
            <a:off x="1638804" y="18864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4.2. MPGA-based CNN </a:t>
            </a:r>
            <a:endParaRPr b="0" i="0" sz="3200" u="none" cap="none" strike="noStrike">
              <a:solidFill>
                <a:schemeClr val="accent1"/>
              </a:solidFill>
              <a:latin typeface="Calibri"/>
              <a:ea typeface="Calibri"/>
              <a:cs typeface="Calibri"/>
              <a:sym typeface="Calibri"/>
            </a:endParaRPr>
          </a:p>
        </p:txBody>
      </p:sp>
      <p:pic>
        <p:nvPicPr>
          <p:cNvPr id="494" name="Google Shape;494;p67"/>
          <p:cNvPicPr preferRelativeResize="0"/>
          <p:nvPr>
            <p:ph idx="1" type="body"/>
          </p:nvPr>
        </p:nvPicPr>
        <p:blipFill rotWithShape="1">
          <a:blip r:embed="rId3">
            <a:alphaModFix/>
          </a:blip>
          <a:srcRect b="0" l="0" r="0" t="42358"/>
          <a:stretch/>
        </p:blipFill>
        <p:spPr>
          <a:xfrm>
            <a:off x="4879458" y="2276872"/>
            <a:ext cx="7047602" cy="3565170"/>
          </a:xfrm>
          <a:prstGeom prst="rect">
            <a:avLst/>
          </a:prstGeom>
          <a:noFill/>
          <a:ln>
            <a:noFill/>
          </a:ln>
        </p:spPr>
      </p:pic>
      <p:pic>
        <p:nvPicPr>
          <p:cNvPr id="495" name="Google Shape;495;p67"/>
          <p:cNvPicPr preferRelativeResize="0"/>
          <p:nvPr/>
        </p:nvPicPr>
        <p:blipFill rotWithShape="1">
          <a:blip r:embed="rId3">
            <a:alphaModFix/>
          </a:blip>
          <a:srcRect b="57703" l="0" r="0" t="0"/>
          <a:stretch/>
        </p:blipFill>
        <p:spPr>
          <a:xfrm>
            <a:off x="189756" y="2420888"/>
            <a:ext cx="4842784" cy="1797641"/>
          </a:xfrm>
          <a:prstGeom prst="rect">
            <a:avLst/>
          </a:prstGeom>
          <a:noFill/>
          <a:ln>
            <a:noFill/>
          </a:ln>
        </p:spPr>
      </p:pic>
      <p:sp>
        <p:nvSpPr>
          <p:cNvPr id="496" name="Google Shape;496;p67"/>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8"/>
          <p:cNvSpPr txBox="1"/>
          <p:nvPr>
            <p:ph type="title"/>
          </p:nvPr>
        </p:nvSpPr>
        <p:spPr>
          <a:xfrm>
            <a:off x="1638804" y="18864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4.3. Full system </a:t>
            </a:r>
            <a:endParaRPr b="0" i="0" sz="3200" u="none" cap="none" strike="noStrike">
              <a:solidFill>
                <a:schemeClr val="accent1"/>
              </a:solidFill>
              <a:latin typeface="Calibri"/>
              <a:ea typeface="Calibri"/>
              <a:cs typeface="Calibri"/>
              <a:sym typeface="Calibri"/>
            </a:endParaRPr>
          </a:p>
        </p:txBody>
      </p:sp>
      <p:pic>
        <p:nvPicPr>
          <p:cNvPr id="502" name="Google Shape;502;p68"/>
          <p:cNvPicPr preferRelativeResize="0"/>
          <p:nvPr>
            <p:ph idx="1" type="body"/>
          </p:nvPr>
        </p:nvPicPr>
        <p:blipFill rotWithShape="1">
          <a:blip r:embed="rId3">
            <a:alphaModFix/>
          </a:blip>
          <a:srcRect b="1786" l="0" r="0" t="48996"/>
          <a:stretch/>
        </p:blipFill>
        <p:spPr>
          <a:xfrm>
            <a:off x="6172733" y="1772816"/>
            <a:ext cx="6016092" cy="2952328"/>
          </a:xfrm>
          <a:prstGeom prst="rect">
            <a:avLst/>
          </a:prstGeom>
          <a:noFill/>
          <a:ln>
            <a:noFill/>
          </a:ln>
        </p:spPr>
      </p:pic>
      <p:pic>
        <p:nvPicPr>
          <p:cNvPr id="503" name="Google Shape;503;p68"/>
          <p:cNvPicPr preferRelativeResize="0"/>
          <p:nvPr/>
        </p:nvPicPr>
        <p:blipFill rotWithShape="1">
          <a:blip r:embed="rId3">
            <a:alphaModFix/>
          </a:blip>
          <a:srcRect b="49218" l="0" r="0" t="0"/>
          <a:stretch/>
        </p:blipFill>
        <p:spPr>
          <a:xfrm>
            <a:off x="0" y="1605318"/>
            <a:ext cx="6399709" cy="3240359"/>
          </a:xfrm>
          <a:prstGeom prst="rect">
            <a:avLst/>
          </a:prstGeom>
          <a:noFill/>
          <a:ln>
            <a:noFill/>
          </a:ln>
        </p:spPr>
      </p:pic>
      <p:sp>
        <p:nvSpPr>
          <p:cNvPr id="504" name="Google Shape;504;p68"/>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1638804" y="18864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4.3. Full system </a:t>
            </a:r>
            <a:endParaRPr b="0" i="0" sz="3200" u="none" cap="none" strike="noStrike">
              <a:solidFill>
                <a:schemeClr val="accent1"/>
              </a:solidFill>
              <a:latin typeface="Calibri"/>
              <a:ea typeface="Calibri"/>
              <a:cs typeface="Calibri"/>
              <a:sym typeface="Calibri"/>
            </a:endParaRPr>
          </a:p>
        </p:txBody>
      </p:sp>
      <p:pic>
        <p:nvPicPr>
          <p:cNvPr id="510" name="Google Shape;510;p69"/>
          <p:cNvPicPr preferRelativeResize="0"/>
          <p:nvPr>
            <p:ph idx="1" type="body"/>
          </p:nvPr>
        </p:nvPicPr>
        <p:blipFill rotWithShape="1">
          <a:blip r:embed="rId3">
            <a:alphaModFix/>
          </a:blip>
          <a:srcRect b="0" l="0" r="0" t="0"/>
          <a:stretch/>
        </p:blipFill>
        <p:spPr>
          <a:xfrm>
            <a:off x="3214092" y="1544825"/>
            <a:ext cx="5544616" cy="4404455"/>
          </a:xfrm>
          <a:prstGeom prst="rect">
            <a:avLst/>
          </a:prstGeom>
          <a:noFill/>
          <a:ln>
            <a:noFill/>
          </a:ln>
        </p:spPr>
      </p:pic>
      <p:sp>
        <p:nvSpPr>
          <p:cNvPr id="511" name="Google Shape;511;p69"/>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1638804" y="18864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1" lang="en-US" sz="3200" u="none" cap="none" strike="noStrike">
                <a:solidFill>
                  <a:schemeClr val="accent1"/>
                </a:solidFill>
                <a:latin typeface="Calibri"/>
                <a:ea typeface="Calibri"/>
                <a:cs typeface="Calibri"/>
                <a:sym typeface="Calibri"/>
              </a:rPr>
              <a:t>4.3. Full system </a:t>
            </a:r>
            <a:endParaRPr b="0" i="0" sz="3200" u="none" cap="none" strike="noStrike">
              <a:solidFill>
                <a:schemeClr val="accent1"/>
              </a:solidFill>
              <a:latin typeface="Calibri"/>
              <a:ea typeface="Calibri"/>
              <a:cs typeface="Calibri"/>
              <a:sym typeface="Calibri"/>
            </a:endParaRPr>
          </a:p>
        </p:txBody>
      </p:sp>
      <p:pic>
        <p:nvPicPr>
          <p:cNvPr id="517" name="Google Shape;517;p70"/>
          <p:cNvPicPr preferRelativeResize="0"/>
          <p:nvPr>
            <p:ph idx="1" type="body"/>
          </p:nvPr>
        </p:nvPicPr>
        <p:blipFill rotWithShape="1">
          <a:blip r:embed="rId3">
            <a:alphaModFix/>
          </a:blip>
          <a:srcRect b="0" l="0" r="0" t="0"/>
          <a:stretch/>
        </p:blipFill>
        <p:spPr>
          <a:xfrm>
            <a:off x="405780" y="1768676"/>
            <a:ext cx="11457676" cy="4252612"/>
          </a:xfrm>
          <a:prstGeom prst="rect">
            <a:avLst/>
          </a:prstGeom>
          <a:noFill/>
          <a:ln>
            <a:noFill/>
          </a:ln>
        </p:spPr>
      </p:pic>
      <p:sp>
        <p:nvSpPr>
          <p:cNvPr id="518" name="Google Shape;518;p70"/>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1"/>
          <p:cNvSpPr txBox="1"/>
          <p:nvPr>
            <p:ph type="title"/>
          </p:nvPr>
        </p:nvSpPr>
        <p:spPr>
          <a:xfrm>
            <a:off x="466638" y="301100"/>
            <a:ext cx="9143400"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5. Conclusions and future works </a:t>
            </a:r>
            <a:endParaRPr b="0" i="0" sz="3200" u="none" cap="none" strike="noStrike">
              <a:solidFill>
                <a:schemeClr val="accent1"/>
              </a:solidFill>
              <a:latin typeface="Calibri"/>
              <a:ea typeface="Calibri"/>
              <a:cs typeface="Calibri"/>
              <a:sym typeface="Calibri"/>
            </a:endParaRPr>
          </a:p>
        </p:txBody>
      </p:sp>
      <p:sp>
        <p:nvSpPr>
          <p:cNvPr id="524" name="Google Shape;524;p71"/>
          <p:cNvSpPr txBox="1"/>
          <p:nvPr>
            <p:ph idx="1" type="body"/>
          </p:nvPr>
        </p:nvSpPr>
        <p:spPr>
          <a:xfrm>
            <a:off x="189850" y="1308575"/>
            <a:ext cx="11900700" cy="2388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8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In the experiments, we validate each component of our pro- posed object detection system and compare the system with some recently published state-of-the-art object detection algorithms on widely used datasets. Even under challenging scenarios with shadows, backlighting, different viewpoints, overlapping objects or ambiguous boundaries, the proposed system is proved to be both efficient and effective in object detection. </a:t>
            </a:r>
            <a:endParaRPr/>
          </a:p>
        </p:txBody>
      </p:sp>
      <p:pic>
        <p:nvPicPr>
          <p:cNvPr id="525" name="Google Shape;525;p71"/>
          <p:cNvPicPr preferRelativeResize="0"/>
          <p:nvPr/>
        </p:nvPicPr>
        <p:blipFill rotWithShape="1">
          <a:blip r:embed="rId3">
            <a:alphaModFix/>
          </a:blip>
          <a:srcRect b="0" l="0" r="0" t="0"/>
          <a:stretch/>
        </p:blipFill>
        <p:spPr>
          <a:xfrm>
            <a:off x="2475725" y="3251013"/>
            <a:ext cx="6245200" cy="2895363"/>
          </a:xfrm>
          <a:prstGeom prst="rect">
            <a:avLst/>
          </a:prstGeom>
          <a:noFill/>
          <a:ln>
            <a:noFill/>
          </a:ln>
        </p:spPr>
      </p:pic>
      <p:sp>
        <p:nvSpPr>
          <p:cNvPr id="526" name="Google Shape;526;p71"/>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2"/>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the proposal layer is able to work efficiently and reliably. Then, we construct a robust detection layer which works on the proposal layer. The detection layer involves an MPGA-based convolutional neural network (CNN) and a TLD-based multi-frame fusion procedure</a:t>
            </a:r>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532" name="Google Shape;532;p72"/>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5. Conclusions and future works </a:t>
            </a:r>
            <a:endParaRPr b="0" i="0" sz="3200" u="none" cap="none" strike="noStrike">
              <a:solidFill>
                <a:schemeClr val="accent1"/>
              </a:solidFill>
              <a:latin typeface="Calibri"/>
              <a:ea typeface="Calibri"/>
              <a:cs typeface="Calibri"/>
              <a:sym typeface="Calibri"/>
            </a:endParaRPr>
          </a:p>
        </p:txBody>
      </p:sp>
      <p:sp>
        <p:nvSpPr>
          <p:cNvPr id="533" name="Google Shape;533;p72"/>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59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9"/>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Introduce </a:t>
            </a:r>
            <a:r>
              <a:rPr b="0" i="0" lang="en-US" sz="2400" u="sng" cap="none" strike="noStrike">
                <a:solidFill>
                  <a:schemeClr val="dk1"/>
                </a:solidFill>
                <a:latin typeface="Calibri"/>
                <a:ea typeface="Calibri"/>
                <a:cs typeface="Calibri"/>
                <a:sym typeface="Calibri"/>
              </a:rPr>
              <a:t>proposal layer </a:t>
            </a:r>
            <a:r>
              <a:rPr b="0" i="0" lang="en-US" sz="2400" u="none" cap="none" strike="noStrike">
                <a:solidFill>
                  <a:schemeClr val="dk1"/>
                </a:solidFill>
                <a:latin typeface="Calibri"/>
                <a:ea typeface="Calibri"/>
                <a:cs typeface="Calibri"/>
                <a:sym typeface="Calibri"/>
              </a:rPr>
              <a:t>to eﬃciently generate potential object bounding-boxes. </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Construct a robust detection layer which contains a </a:t>
            </a:r>
            <a:r>
              <a:rPr b="0" i="0" lang="en-US" sz="2400" u="sng" cap="none" strike="noStrike">
                <a:solidFill>
                  <a:schemeClr val="dk1"/>
                </a:solidFill>
                <a:latin typeface="Calibri"/>
                <a:ea typeface="Calibri"/>
                <a:cs typeface="Calibri"/>
                <a:sym typeface="Calibri"/>
              </a:rPr>
              <a:t>multiple population genetic algorithm-based convolutional neural network (MPGA-based CNN)</a:t>
            </a:r>
            <a:r>
              <a:rPr b="0" i="0" lang="en-US" sz="2400" u="none" cap="none" strike="noStrike">
                <a:solidFill>
                  <a:schemeClr val="dk1"/>
                </a:solidFill>
                <a:latin typeface="Calibri"/>
                <a:ea typeface="Calibri"/>
                <a:cs typeface="Calibri"/>
                <a:sym typeface="Calibri"/>
              </a:rPr>
              <a:t> module and </a:t>
            </a:r>
            <a:r>
              <a:rPr b="0" i="0" lang="en-US" sz="2400" u="sng" cap="none" strike="noStrike">
                <a:solidFill>
                  <a:schemeClr val="dk1"/>
                </a:solidFill>
                <a:latin typeface="Calibri"/>
                <a:ea typeface="Calibri"/>
                <a:cs typeface="Calibri"/>
                <a:sym typeface="Calibri"/>
              </a:rPr>
              <a:t>TLD-based multi-frame fusion</a:t>
            </a:r>
            <a:r>
              <a:rPr b="0" i="0" lang="en-US" sz="2400" u="none" cap="none" strike="noStrike">
                <a:solidFill>
                  <a:schemeClr val="dk1"/>
                </a:solidFill>
                <a:latin typeface="Calibri"/>
                <a:ea typeface="Calibri"/>
                <a:cs typeface="Calibri"/>
                <a:sym typeface="Calibri"/>
              </a:rPr>
              <a:t> procedure.</a:t>
            </a:r>
            <a:endParaRPr/>
          </a:p>
        </p:txBody>
      </p:sp>
      <p:sp>
        <p:nvSpPr>
          <p:cNvPr id="160" name="Google Shape;160;p19"/>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Abstract</a:t>
            </a:r>
            <a:endParaRPr b="0" i="0" sz="3200" u="none" cap="none" strike="noStrike">
              <a:solidFill>
                <a:schemeClr val="accent1"/>
              </a:solidFill>
              <a:latin typeface="Calibri"/>
              <a:ea typeface="Calibri"/>
              <a:cs typeface="Calibri"/>
              <a:sym typeface="Calibri"/>
            </a:endParaRPr>
          </a:p>
        </p:txBody>
      </p:sp>
      <p:sp>
        <p:nvSpPr>
          <p:cNvPr id="161" name="Google Shape;161;p19"/>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3"/>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Keyu Lu, Xiangjing An, Jian Li, Hangen He, Efficient deep network for vision-based object detection in robotic applications (2017)</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Slide CS231n: Convolutional Neural Networks for Visual Recognition http://cs231n.stanford.edu/syllabus.html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sp>
        <p:nvSpPr>
          <p:cNvPr id="539" name="Google Shape;539;p7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Reference</a:t>
            </a:r>
            <a:endParaRPr b="0" i="0" sz="3200" u="none" cap="none" strike="noStrike">
              <a:solidFill>
                <a:schemeClr val="accent1"/>
              </a:solidFill>
              <a:latin typeface="Calibri"/>
              <a:ea typeface="Calibri"/>
              <a:cs typeface="Calibri"/>
              <a:sym typeface="Calibri"/>
            </a:endParaRPr>
          </a:p>
        </p:txBody>
      </p:sp>
      <p:sp>
        <p:nvSpPr>
          <p:cNvPr id="540" name="Google Shape;540;p73"/>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60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pic>
        <p:nvPicPr>
          <p:cNvPr id="545" name="Google Shape;545;p74"/>
          <p:cNvPicPr preferRelativeResize="0"/>
          <p:nvPr/>
        </p:nvPicPr>
        <p:blipFill rotWithShape="1">
          <a:blip r:embed="rId3">
            <a:alphaModFix/>
          </a:blip>
          <a:srcRect b="0" l="0" r="0" t="0"/>
          <a:stretch/>
        </p:blipFill>
        <p:spPr>
          <a:xfrm>
            <a:off x="3070076" y="1124744"/>
            <a:ext cx="5852294" cy="4225771"/>
          </a:xfrm>
          <a:prstGeom prst="rect">
            <a:avLst/>
          </a:prstGeom>
          <a:noFill/>
          <a:ln>
            <a:noFill/>
          </a:ln>
        </p:spPr>
      </p:pic>
      <p:sp>
        <p:nvSpPr>
          <p:cNvPr id="546" name="Google Shape;546;p74"/>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61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idx="1" type="body"/>
          </p:nvPr>
        </p:nvSpPr>
        <p:spPr>
          <a:xfrm>
            <a:off x="1829948" y="3388312"/>
            <a:ext cx="3203384" cy="229489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920"/>
              <a:buFont typeface="Noto Sans Symbols"/>
              <a:buNone/>
            </a:pPr>
            <a:r>
              <a:rPr b="0" i="0" lang="en-US" sz="2400" u="none" cap="none" strike="noStrike">
                <a:solidFill>
                  <a:schemeClr val="dk1"/>
                </a:solidFill>
                <a:latin typeface="Calibri"/>
                <a:ea typeface="Calibri"/>
                <a:cs typeface="Calibri"/>
                <a:sym typeface="Calibri"/>
              </a:rPr>
              <a:t>Hand-craft solutions</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HOG+SVM</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Viola and Jones </a:t>
            </a:r>
            <a:endParaRPr/>
          </a:p>
          <a:p>
            <a:pPr indent="-274320" lvl="0" marL="274320" marR="0" rtl="0" algn="l">
              <a:lnSpc>
                <a:spcPct val="90000"/>
              </a:lnSpc>
              <a:spcBef>
                <a:spcPts val="1800"/>
              </a:spcBef>
              <a:spcAft>
                <a:spcPts val="0"/>
              </a:spcAft>
              <a:buClr>
                <a:schemeClr val="dk1"/>
              </a:buClr>
              <a:buSzPts val="1920"/>
              <a:buFont typeface="Noto Sans Symbols"/>
              <a:buChar char="•"/>
            </a:pPr>
            <a:r>
              <a:rPr b="0" i="0" lang="en-US" sz="2400" u="none" cap="none" strike="noStrike">
                <a:solidFill>
                  <a:schemeClr val="dk1"/>
                </a:solidFill>
                <a:latin typeface="Calibri"/>
                <a:ea typeface="Calibri"/>
                <a:cs typeface="Calibri"/>
                <a:sym typeface="Calibri"/>
              </a:rPr>
              <a:t>SIFT </a:t>
            </a:r>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a:p>
            <a:pPr indent="-152400" lvl="0" marL="274320" marR="0" rtl="0" algn="l">
              <a:lnSpc>
                <a:spcPct val="90000"/>
              </a:lnSpc>
              <a:spcBef>
                <a:spcPts val="1800"/>
              </a:spcBef>
              <a:spcAft>
                <a:spcPts val="0"/>
              </a:spcAft>
              <a:buClr>
                <a:schemeClr val="dk1"/>
              </a:buClr>
              <a:buSzPts val="192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67" name="Google Shape;167;p20"/>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Introduction</a:t>
            </a:r>
            <a:endParaRPr b="0" i="0" sz="3200" u="none" cap="none" strike="noStrike">
              <a:solidFill>
                <a:schemeClr val="accent1"/>
              </a:solidFill>
              <a:latin typeface="Calibri"/>
              <a:ea typeface="Calibri"/>
              <a:cs typeface="Calibri"/>
              <a:sym typeface="Calibri"/>
            </a:endParaRPr>
          </a:p>
        </p:txBody>
      </p:sp>
      <p:sp>
        <p:nvSpPr>
          <p:cNvPr id="168" name="Google Shape;168;p20"/>
          <p:cNvSpPr txBox="1"/>
          <p:nvPr/>
        </p:nvSpPr>
        <p:spPr>
          <a:xfrm>
            <a:off x="7174532" y="3388312"/>
            <a:ext cx="3203384" cy="19254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920"/>
              <a:buFont typeface="Noto Sans Symbols"/>
              <a:buNone/>
            </a:pPr>
            <a:r>
              <a:rPr lang="en-US" sz="2400">
                <a:solidFill>
                  <a:schemeClr val="dk1"/>
                </a:solidFill>
                <a:latin typeface="Calibri"/>
                <a:ea typeface="Calibri"/>
                <a:cs typeface="Calibri"/>
                <a:sym typeface="Calibri"/>
              </a:rPr>
              <a:t>Deep learning solutions</a:t>
            </a:r>
            <a:endParaRPr/>
          </a:p>
          <a:p>
            <a:pPr indent="-274320" lvl="0" marL="274320" marR="0" rtl="0" algn="l">
              <a:lnSpc>
                <a:spcPct val="90000"/>
              </a:lnSpc>
              <a:spcBef>
                <a:spcPts val="1800"/>
              </a:spcBef>
              <a:spcAft>
                <a:spcPts val="0"/>
              </a:spcAft>
              <a:buClr>
                <a:schemeClr val="dk1"/>
              </a:buClr>
              <a:buSzPts val="1920"/>
              <a:buFont typeface="Noto Sans Symbols"/>
              <a:buChar char="•"/>
            </a:pPr>
            <a:r>
              <a:rPr lang="en-US" sz="2400">
                <a:solidFill>
                  <a:schemeClr val="dk1"/>
                </a:solidFill>
                <a:latin typeface="Calibri"/>
                <a:ea typeface="Calibri"/>
                <a:cs typeface="Calibri"/>
                <a:sym typeface="Calibri"/>
              </a:rPr>
              <a:t>Data Driven </a:t>
            </a:r>
            <a:endParaRPr/>
          </a:p>
          <a:p>
            <a:pPr indent="-274320" lvl="0" marL="274320" marR="0" rtl="0" algn="l">
              <a:lnSpc>
                <a:spcPct val="90000"/>
              </a:lnSpc>
              <a:spcBef>
                <a:spcPts val="1800"/>
              </a:spcBef>
              <a:spcAft>
                <a:spcPts val="0"/>
              </a:spcAft>
              <a:buClr>
                <a:schemeClr val="dk1"/>
              </a:buClr>
              <a:buSzPts val="1920"/>
              <a:buFont typeface="Noto Sans Symbols"/>
              <a:buChar char="•"/>
            </a:pPr>
            <a:r>
              <a:rPr lang="en-US" sz="2400">
                <a:solidFill>
                  <a:schemeClr val="dk1"/>
                </a:solidFill>
                <a:latin typeface="Calibri"/>
                <a:ea typeface="Calibri"/>
                <a:cs typeface="Calibri"/>
                <a:sym typeface="Calibri"/>
              </a:rPr>
              <a:t>CNN Based</a:t>
            </a:r>
            <a:endParaRPr sz="2400">
              <a:solidFill>
                <a:schemeClr val="dk1"/>
              </a:solidFill>
              <a:latin typeface="Calibri"/>
              <a:ea typeface="Calibri"/>
              <a:cs typeface="Calibri"/>
              <a:sym typeface="Calibri"/>
            </a:endParaRPr>
          </a:p>
        </p:txBody>
      </p:sp>
      <p:sp>
        <p:nvSpPr>
          <p:cNvPr id="169" name="Google Shape;169;p20"/>
          <p:cNvSpPr/>
          <p:nvPr/>
        </p:nvSpPr>
        <p:spPr>
          <a:xfrm rot="2454946">
            <a:off x="6883307" y="2349655"/>
            <a:ext cx="1224136" cy="666800"/>
          </a:xfrm>
          <a:prstGeom prst="rightArrow">
            <a:avLst>
              <a:gd fmla="val 50000" name="adj1"/>
              <a:gd fmla="val 50000" name="adj2"/>
            </a:avLst>
          </a:prstGeom>
          <a:solidFill>
            <a:schemeClr val="accent1"/>
          </a:solidFill>
          <a:ln cap="flat" cmpd="sng" w="12700">
            <a:solidFill>
              <a:srgbClr val="6C84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20"/>
          <p:cNvSpPr/>
          <p:nvPr/>
        </p:nvSpPr>
        <p:spPr>
          <a:xfrm rot="8431061">
            <a:off x="3712270" y="2369691"/>
            <a:ext cx="1224136" cy="666800"/>
          </a:xfrm>
          <a:prstGeom prst="rightArrow">
            <a:avLst>
              <a:gd fmla="val 50000" name="adj1"/>
              <a:gd fmla="val 50000" name="adj2"/>
            </a:avLst>
          </a:prstGeom>
          <a:solidFill>
            <a:schemeClr val="accent1"/>
          </a:solidFill>
          <a:ln cap="flat" cmpd="sng" w="12700">
            <a:solidFill>
              <a:srgbClr val="6C84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0"/>
          <p:cNvSpPr txBox="1"/>
          <p:nvPr/>
        </p:nvSpPr>
        <p:spPr>
          <a:xfrm>
            <a:off x="4324338" y="1569350"/>
            <a:ext cx="4032448" cy="52763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920"/>
              <a:buFont typeface="Noto Sans Symbols"/>
              <a:buNone/>
            </a:pPr>
            <a:r>
              <a:rPr lang="en-US" sz="2400">
                <a:solidFill>
                  <a:schemeClr val="dk1"/>
                </a:solidFill>
                <a:latin typeface="Calibri"/>
                <a:ea typeface="Calibri"/>
                <a:cs typeface="Calibri"/>
                <a:sym typeface="Calibri"/>
              </a:rPr>
              <a:t>Vision-based object detection </a:t>
            </a:r>
            <a:endParaRPr/>
          </a:p>
        </p:txBody>
      </p:sp>
      <p:sp>
        <p:nvSpPr>
          <p:cNvPr id="172" name="Google Shape;172;p20"/>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1"/>
          <p:cNvPicPr preferRelativeResize="0"/>
          <p:nvPr>
            <p:ph idx="1" type="body"/>
          </p:nvPr>
        </p:nvPicPr>
        <p:blipFill rotWithShape="1">
          <a:blip r:embed="rId3">
            <a:alphaModFix/>
          </a:blip>
          <a:srcRect b="0" l="0" r="0" t="0"/>
          <a:stretch/>
        </p:blipFill>
        <p:spPr>
          <a:xfrm>
            <a:off x="405780" y="2132856"/>
            <a:ext cx="4985320" cy="3528392"/>
          </a:xfrm>
          <a:prstGeom prst="rect">
            <a:avLst/>
          </a:prstGeom>
          <a:noFill/>
          <a:ln>
            <a:noFill/>
          </a:ln>
        </p:spPr>
      </p:pic>
      <p:sp>
        <p:nvSpPr>
          <p:cNvPr id="178" name="Google Shape;178;p2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Hand Craft Solution </a:t>
            </a:r>
            <a:endParaRPr b="0" i="0" sz="3200" u="none" cap="none" strike="noStrike">
              <a:solidFill>
                <a:schemeClr val="accent1"/>
              </a:solidFill>
              <a:latin typeface="Calibri"/>
              <a:ea typeface="Calibri"/>
              <a:cs typeface="Calibri"/>
              <a:sym typeface="Calibri"/>
            </a:endParaRPr>
          </a:p>
        </p:txBody>
      </p:sp>
      <p:pic>
        <p:nvPicPr>
          <p:cNvPr id="179" name="Google Shape;179;p21"/>
          <p:cNvPicPr preferRelativeResize="0"/>
          <p:nvPr/>
        </p:nvPicPr>
        <p:blipFill rotWithShape="1">
          <a:blip r:embed="rId4">
            <a:alphaModFix/>
          </a:blip>
          <a:srcRect b="12848" l="23436" r="24655" t="23326"/>
          <a:stretch/>
        </p:blipFill>
        <p:spPr>
          <a:xfrm>
            <a:off x="5950396" y="1964432"/>
            <a:ext cx="5878389" cy="3984848"/>
          </a:xfrm>
          <a:prstGeom prst="rect">
            <a:avLst/>
          </a:prstGeom>
          <a:noFill/>
          <a:ln>
            <a:noFill/>
          </a:ln>
        </p:spPr>
      </p:pic>
      <p:sp>
        <p:nvSpPr>
          <p:cNvPr id="180" name="Google Shape;180;p21"/>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2"/>
          <p:cNvPicPr preferRelativeResize="0"/>
          <p:nvPr>
            <p:ph idx="1" type="body"/>
          </p:nvPr>
        </p:nvPicPr>
        <p:blipFill rotWithShape="1">
          <a:blip r:embed="rId3">
            <a:alphaModFix/>
          </a:blip>
          <a:srcRect b="0" l="0" r="0" t="0"/>
          <a:stretch/>
        </p:blipFill>
        <p:spPr>
          <a:xfrm>
            <a:off x="2137765" y="332656"/>
            <a:ext cx="8556151" cy="5950036"/>
          </a:xfrm>
          <a:prstGeom prst="rect">
            <a:avLst/>
          </a:prstGeom>
          <a:noFill/>
          <a:ln>
            <a:noFill/>
          </a:ln>
        </p:spPr>
      </p:pic>
      <p:sp>
        <p:nvSpPr>
          <p:cNvPr id="186" name="Google Shape;186;p22"/>
          <p:cNvSpPr txBox="1"/>
          <p:nvPr/>
        </p:nvSpPr>
        <p:spPr>
          <a:xfrm>
            <a:off x="11007925" y="6426275"/>
            <a:ext cx="394500" cy="377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planning overview presentatio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